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74" r:id="rId2"/>
    <p:sldId id="256" r:id="rId3"/>
    <p:sldId id="257" r:id="rId4"/>
    <p:sldId id="258" r:id="rId5"/>
    <p:sldId id="481" r:id="rId6"/>
    <p:sldId id="491" r:id="rId7"/>
    <p:sldId id="483" r:id="rId8"/>
    <p:sldId id="543" r:id="rId9"/>
    <p:sldId id="544" r:id="rId10"/>
    <p:sldId id="545" r:id="rId11"/>
    <p:sldId id="547" r:id="rId12"/>
    <p:sldId id="546" r:id="rId13"/>
    <p:sldId id="548" r:id="rId14"/>
    <p:sldId id="549" r:id="rId15"/>
    <p:sldId id="362" r:id="rId16"/>
    <p:sldId id="550" r:id="rId17"/>
    <p:sldId id="494" r:id="rId18"/>
    <p:sldId id="552" r:id="rId19"/>
    <p:sldId id="551" r:id="rId20"/>
    <p:sldId id="524" r:id="rId21"/>
    <p:sldId id="522" r:id="rId22"/>
    <p:sldId id="535" r:id="rId23"/>
    <p:sldId id="553" r:id="rId24"/>
    <p:sldId id="554" r:id="rId25"/>
    <p:sldId id="555" r:id="rId26"/>
    <p:sldId id="556" r:id="rId27"/>
    <p:sldId id="557" r:id="rId28"/>
    <p:sldId id="558" r:id="rId29"/>
    <p:sldId id="559" r:id="rId30"/>
    <p:sldId id="476" r:id="rId31"/>
    <p:sldId id="561" r:id="rId32"/>
    <p:sldId id="560" r:id="rId33"/>
    <p:sldId id="403" r:id="rId34"/>
    <p:sldId id="425" r:id="rId35"/>
    <p:sldId id="318" r:id="rId36"/>
    <p:sldId id="280" r:id="rId37"/>
    <p:sldId id="272" r:id="rId38"/>
  </p:sldIdLst>
  <p:sldSz cx="18288000" cy="10287000"/>
  <p:notesSz cx="6858000" cy="9144000"/>
  <p:embeddedFontLst>
    <p:embeddedFont>
      <p:font typeface="STXinwei" panose="02010800040101010101" pitchFamily="2" charset="-122"/>
      <p:regular r:id="rId40"/>
    </p:embeddedFont>
    <p:embeddedFont>
      <p:font typeface="Abadi Extra Light" panose="020B0204020104020204" pitchFamily="34" charset="0"/>
      <p:regular r:id="rId41"/>
    </p:embeddedFont>
    <p:embeddedFont>
      <p:font typeface="ADLaM Display" panose="02010000000000000000" pitchFamily="2" charset="0"/>
      <p:regular r:id="rId42"/>
    </p:embeddedFont>
    <p:embeddedFont>
      <p:font typeface="Calibri" panose="020F0502020204030204" pitchFamily="34" charset="0"/>
      <p:regular r:id="rId43"/>
      <p:bold r:id="rId44"/>
      <p:italic r:id="rId45"/>
      <p:boldItalic r:id="rId46"/>
    </p:embeddedFont>
    <p:embeddedFont>
      <p:font typeface="Fredoka One" panose="02000000000000000000" pitchFamily="2" charset="0"/>
      <p:regular r:id="rId47"/>
    </p:embeddedFont>
    <p:embeddedFont>
      <p:font typeface="Jumble" panose="02000503000000020004" pitchFamily="2" charset="0"/>
      <p:regular r:id="rId48"/>
    </p:embeddedFont>
    <p:embeddedFont>
      <p:font typeface="Nunito Sans Regular"/>
      <p:regular r:id="rId49"/>
    </p:embeddedFont>
    <p:embeddedFont>
      <p:font typeface="Open Sans Extra Bold"/>
      <p:regular r:id="rId50"/>
    </p:embeddedFont>
    <p:embeddedFont>
      <p:font typeface="Sniglet"/>
      <p:regular r:id="rId51"/>
    </p:embeddedFont>
    <p:embeddedFont>
      <p:font typeface="Tenor Sans"/>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FF00"/>
    <a:srgbClr val="CC6600"/>
    <a:srgbClr val="FFCC9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0" autoAdjust="0"/>
    <p:restoredTop sz="86172" autoAdjust="0"/>
  </p:normalViewPr>
  <p:slideViewPr>
    <p:cSldViewPr>
      <p:cViewPr varScale="1">
        <p:scale>
          <a:sx n="43" d="100"/>
          <a:sy n="43" d="100"/>
        </p:scale>
        <p:origin x="778" y="3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a:t>
            </a:fld>
            <a:endParaRPr lang="en-US"/>
          </a:p>
        </p:txBody>
      </p:sp>
    </p:spTree>
    <p:extLst>
      <p:ext uri="{BB962C8B-B14F-4D97-AF65-F5344CB8AC3E}">
        <p14:creationId xmlns:p14="http://schemas.microsoft.com/office/powerpoint/2010/main" val="28066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look at the picture and say the word.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12</a:t>
            </a:fld>
            <a:endParaRPr lang="en-US"/>
          </a:p>
        </p:txBody>
      </p:sp>
    </p:spTree>
    <p:extLst>
      <p:ext uri="{BB962C8B-B14F-4D97-AF65-F5344CB8AC3E}">
        <p14:creationId xmlns:p14="http://schemas.microsoft.com/office/powerpoint/2010/main" val="2458869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look at the picture and say the word.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13</a:t>
            </a:fld>
            <a:endParaRPr lang="en-US"/>
          </a:p>
        </p:txBody>
      </p:sp>
    </p:spTree>
    <p:extLst>
      <p:ext uri="{BB962C8B-B14F-4D97-AF65-F5344CB8AC3E}">
        <p14:creationId xmlns:p14="http://schemas.microsoft.com/office/powerpoint/2010/main" val="85635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look at the picture and say the word.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13426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0">
              <a:spcBef>
                <a:spcPts val="600"/>
              </a:spcBef>
              <a:spcAft>
                <a:spcPts val="600"/>
              </a:spcAft>
            </a:pPr>
            <a:r>
              <a:rPr lang="en-US" sz="1800" b="1" i="0" dirty="0">
                <a:solidFill>
                  <a:srgbClr val="000000"/>
                </a:solidFill>
                <a:effectLst/>
                <a:latin typeface="MyriadPro-Light"/>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Look and write.</a:t>
            </a:r>
            <a:endParaRPr lang="en-US" sz="1800" dirty="0">
              <a:effectLst/>
              <a:latin typeface="Times New Roman" panose="02020603050405020304" pitchFamily="18" charset="0"/>
              <a:ea typeface="SimSun" panose="02010600030101010101" pitchFamily="2" charset="-122"/>
            </a:endParaRPr>
          </a:p>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the pictures and the letters below them. Ask the children what the pictures show (</a:t>
            </a:r>
            <a:r>
              <a:rPr lang="en-US" sz="1800" i="1" dirty="0">
                <a:solidFill>
                  <a:srgbClr val="242021"/>
                </a:solidFill>
                <a:effectLst/>
                <a:latin typeface="Times New Roman" panose="02020603050405020304" pitchFamily="18" charset="0"/>
                <a:ea typeface="Times New Roman" panose="02020603050405020304" pitchFamily="18" charset="0"/>
              </a:rPr>
              <a:t>school subjects and places</a:t>
            </a:r>
            <a:r>
              <a:rPr lang="en-US" sz="1800" dirty="0">
                <a:solidFill>
                  <a:srgbClr val="242021"/>
                </a:solidFill>
                <a:effectLst/>
                <a:latin typeface="Times New Roman" panose="02020603050405020304" pitchFamily="18" charset="0"/>
                <a:ea typeface="Times New Roman" panose="02020603050405020304" pitchFamily="18" charset="0"/>
              </a:rPr>
              <a:t>).</a:t>
            </a:r>
          </a:p>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Explain that the children will need to complete the names for each picture.</a:t>
            </a:r>
            <a:endParaRPr lang="en-US" sz="1800" dirty="0">
              <a:effectLst/>
              <a:latin typeface="Times New Roman" panose="02020603050405020304" pitchFamily="18" charset="0"/>
              <a:ea typeface="Calibri" panose="020F0502020204030204" pitchFamily="34" charset="0"/>
            </a:endParaRPr>
          </a:p>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the first picture, ask them what it shows (</a:t>
            </a:r>
            <a:r>
              <a:rPr lang="en-US" sz="1800" i="1" dirty="0">
                <a:solidFill>
                  <a:srgbClr val="242021"/>
                </a:solidFill>
                <a:effectLst/>
                <a:latin typeface="Times New Roman" panose="02020603050405020304" pitchFamily="18" charset="0"/>
                <a:ea typeface="Times New Roman" panose="02020603050405020304" pitchFamily="18" charset="0"/>
              </a:rPr>
              <a:t>math</a:t>
            </a:r>
            <a:r>
              <a:rPr lang="en-US" sz="1800" dirty="0">
                <a:solidFill>
                  <a:srgbClr val="242021"/>
                </a:solidFill>
                <a:effectLst/>
                <a:latin typeface="Times New Roman" panose="02020603050405020304" pitchFamily="18" charset="0"/>
                <a:ea typeface="Times New Roman" panose="02020603050405020304" pitchFamily="18" charset="0"/>
              </a:rPr>
              <a:t>), and point to the example answer.</a:t>
            </a:r>
            <a:endParaRPr lang="en-US" sz="1800" dirty="0">
              <a:effectLst/>
              <a:latin typeface="Times New Roman" panose="02020603050405020304" pitchFamily="18" charset="0"/>
              <a:ea typeface="Calibri" panose="020F0502020204030204" pitchFamily="34" charset="0"/>
            </a:endParaRPr>
          </a:p>
          <a:p>
            <a:pPr marL="342900" marR="11557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15</a:t>
            </a:fld>
            <a:endParaRPr lang="en-US"/>
          </a:p>
        </p:txBody>
      </p:sp>
    </p:spTree>
    <p:extLst>
      <p:ext uri="{BB962C8B-B14F-4D97-AF65-F5344CB8AC3E}">
        <p14:creationId xmlns:p14="http://schemas.microsoft.com/office/powerpoint/2010/main" val="2499180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Children complete the exercise.</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0" marR="115570"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16</a:t>
            </a:fld>
            <a:endParaRPr lang="en-US"/>
          </a:p>
        </p:txBody>
      </p:sp>
    </p:spTree>
    <p:extLst>
      <p:ext uri="{BB962C8B-B14F-4D97-AF65-F5344CB8AC3E}">
        <p14:creationId xmlns:p14="http://schemas.microsoft.com/office/powerpoint/2010/main" val="1030266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Ask two students to work in pairs to peer-check their answers and talk about the pictures. </a:t>
            </a:r>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3504424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Children complete the exercise.</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0" marR="115570"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1934390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b="1" dirty="0">
                <a:solidFill>
                  <a:srgbClr val="16C0F2"/>
                </a:solidFill>
                <a:effectLst/>
                <a:latin typeface="Times New Roman" panose="02020603050405020304" pitchFamily="18" charset="0"/>
                <a:ea typeface="Times New Roman" panose="02020603050405020304" pitchFamily="18" charset="0"/>
              </a:rPr>
              <a:t>1 </a:t>
            </a:r>
            <a:r>
              <a:rPr lang="en-US" sz="1800" dirty="0">
                <a:solidFill>
                  <a:srgbClr val="00ADEE"/>
                </a:solidFill>
                <a:effectLst/>
                <a:latin typeface="Times New Roman" panose="02020603050405020304" pitchFamily="18" charset="0"/>
                <a:ea typeface="Times New Roman" panose="02020603050405020304" pitchFamily="18" charset="0"/>
              </a:rPr>
              <a:t>math </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P.E. </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Vietnamese </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English </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b="1" dirty="0">
                <a:solidFill>
                  <a:srgbClr val="16C0F2"/>
                </a:solidFill>
                <a:effectLst/>
                <a:latin typeface="Times New Roman" panose="02020603050405020304" pitchFamily="18" charset="0"/>
                <a:ea typeface="Times New Roman" panose="02020603050405020304" pitchFamily="18" charset="0"/>
              </a:rPr>
              <a:t>5 </a:t>
            </a:r>
            <a:r>
              <a:rPr lang="en-US" sz="1800" dirty="0">
                <a:solidFill>
                  <a:srgbClr val="00ADEE"/>
                </a:solidFill>
                <a:effectLst/>
                <a:latin typeface="Times New Roman" panose="02020603050405020304" pitchFamily="18" charset="0"/>
                <a:ea typeface="Times New Roman" panose="02020603050405020304" pitchFamily="18" charset="0"/>
              </a:rPr>
              <a:t>art</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b="1" dirty="0">
                <a:solidFill>
                  <a:srgbClr val="16C0F2"/>
                </a:solidFill>
                <a:effectLst/>
                <a:latin typeface="Times New Roman" panose="02020603050405020304" pitchFamily="18" charset="0"/>
                <a:ea typeface="Times New Roman" panose="02020603050405020304" pitchFamily="18" charset="0"/>
              </a:rPr>
              <a:t>6 </a:t>
            </a:r>
            <a:r>
              <a:rPr lang="en-US" sz="1800" dirty="0">
                <a:solidFill>
                  <a:srgbClr val="00ADEE"/>
                </a:solidFill>
                <a:effectLst/>
                <a:latin typeface="Times New Roman" panose="02020603050405020304" pitchFamily="18" charset="0"/>
                <a:ea typeface="Times New Roman" panose="02020603050405020304" pitchFamily="18" charset="0"/>
              </a:rPr>
              <a:t>computer room </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b="1" dirty="0">
                <a:solidFill>
                  <a:srgbClr val="16C0F2"/>
                </a:solidFill>
                <a:effectLst/>
                <a:latin typeface="Times New Roman" panose="02020603050405020304" pitchFamily="18" charset="0"/>
                <a:ea typeface="Times New Roman" panose="02020603050405020304" pitchFamily="18" charset="0"/>
              </a:rPr>
              <a:t>7 </a:t>
            </a:r>
            <a:r>
              <a:rPr lang="en-US" sz="1800" dirty="0">
                <a:solidFill>
                  <a:srgbClr val="00ADEE"/>
                </a:solidFill>
                <a:effectLst/>
                <a:latin typeface="Times New Roman" panose="02020603050405020304" pitchFamily="18" charset="0"/>
                <a:ea typeface="Times New Roman" panose="02020603050405020304" pitchFamily="18" charset="0"/>
              </a:rPr>
              <a:t>art room </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b="1" dirty="0">
                <a:solidFill>
                  <a:srgbClr val="16C0F2"/>
                </a:solidFill>
                <a:effectLst/>
                <a:latin typeface="Times New Roman" panose="02020603050405020304" pitchFamily="18" charset="0"/>
                <a:ea typeface="Times New Roman" panose="02020603050405020304" pitchFamily="18" charset="0"/>
              </a:rPr>
              <a:t>8 </a:t>
            </a:r>
            <a:r>
              <a:rPr lang="en-US" sz="1800" dirty="0">
                <a:solidFill>
                  <a:srgbClr val="00ADEE"/>
                </a:solidFill>
                <a:effectLst/>
                <a:latin typeface="Times New Roman" panose="02020603050405020304" pitchFamily="18" charset="0"/>
                <a:ea typeface="Times New Roman" panose="02020603050405020304" pitchFamily="18" charset="0"/>
              </a:rPr>
              <a:t>schoolyard </a:t>
            </a:r>
            <a:endParaRPr lang="en-US" sz="1800" dirty="0">
              <a:solidFill>
                <a:srgbClr val="00ADEE"/>
              </a:solidFill>
              <a:effectLst/>
              <a:latin typeface="Times New Roman" panose="02020603050405020304" pitchFamily="18" charset="0"/>
              <a:ea typeface="SimSun" panose="02010600030101010101" pitchFamily="2" charset="-122"/>
            </a:endParaRPr>
          </a:p>
          <a:p>
            <a:pPr marL="0" marR="115570"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2165988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Point and Say</a:t>
            </a:r>
          </a:p>
        </p:txBody>
      </p:sp>
      <p:sp>
        <p:nvSpPr>
          <p:cNvPr id="4" name="Slide Number Placeholder 3"/>
          <p:cNvSpPr>
            <a:spLocks noGrp="1"/>
          </p:cNvSpPr>
          <p:nvPr>
            <p:ph type="sldNum" sz="quarter" idx="5"/>
          </p:nvPr>
        </p:nvSpPr>
        <p:spPr/>
        <p:txBody>
          <a:bodyPr/>
          <a:lstStyle/>
          <a:p>
            <a:fld id="{EA7F774B-2D99-4A84-BE05-FB7CB2702A11}" type="slidenum">
              <a:rPr lang="en-US" smtClean="0"/>
              <a:t>20</a:t>
            </a:fld>
            <a:endParaRPr lang="en-US"/>
          </a:p>
        </p:txBody>
      </p:sp>
    </p:spTree>
    <p:extLst>
      <p:ext uri="{BB962C8B-B14F-4D97-AF65-F5344CB8AC3E}">
        <p14:creationId xmlns:p14="http://schemas.microsoft.com/office/powerpoint/2010/main" val="320126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0">
              <a:spcBef>
                <a:spcPts val="600"/>
              </a:spcBef>
              <a:spcAft>
                <a:spcPts val="600"/>
              </a:spcAft>
            </a:pPr>
            <a:r>
              <a:rPr lang="en-US" sz="1800" i="1" dirty="0">
                <a:solidFill>
                  <a:srgbClr val="000000"/>
                </a:solidFill>
                <a:effectLst/>
                <a:latin typeface="Times New Roman" panose="02020603050405020304" pitchFamily="18" charset="0"/>
                <a:ea typeface="SimSun" panose="02010600030101010101" pitchFamily="2" charset="-122"/>
              </a:rPr>
              <a:t>*</a:t>
            </a:r>
            <a:r>
              <a:rPr lang="en-US" sz="1800" i="1" dirty="0">
                <a:effectLst/>
                <a:latin typeface="Times New Roman" panose="02020603050405020304" pitchFamily="18" charset="0"/>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Look, ask, and answer.</a:t>
            </a:r>
            <a:endParaRPr lang="en-US" sz="1800" dirty="0">
              <a:effectLst/>
              <a:latin typeface="Times New Roman" panose="02020603050405020304" pitchFamily="18" charset="0"/>
              <a:ea typeface="SimSun" panose="02010600030101010101" pitchFamily="2" charset="-122"/>
            </a:endParaRPr>
          </a:p>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Focus attention on the picture, then show the question and the example answer.</a:t>
            </a:r>
            <a:endParaRPr lang="en-US" sz="1800" dirty="0">
              <a:effectLst/>
              <a:latin typeface="Times New Roman" panose="02020603050405020304" pitchFamily="18" charset="0"/>
              <a:ea typeface="Calibri" panose="020F0502020204030204" pitchFamily="34" charset="0"/>
            </a:endParaRPr>
          </a:p>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In pairs, children take turns asking and answering about what the animals are doing.</a:t>
            </a:r>
          </a:p>
          <a:p>
            <a:pPr marL="61595" marR="93980" algn="just">
              <a:spcBef>
                <a:spcPts val="600"/>
              </a:spcBef>
              <a:spcAft>
                <a:spcPts val="600"/>
              </a:spcAft>
            </a:pPr>
            <a:r>
              <a:rPr lang="en-US" sz="1800" b="1" u="sng" dirty="0">
                <a:solidFill>
                  <a:srgbClr val="242021"/>
                </a:solidFill>
                <a:effectLst/>
                <a:latin typeface="Times New Roman" panose="02020603050405020304" pitchFamily="18" charset="0"/>
                <a:ea typeface="Times New Roman" panose="02020603050405020304" pitchFamily="18" charset="0"/>
              </a:rPr>
              <a:t>Answer</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dirty="0">
                <a:solidFill>
                  <a:srgbClr val="00ADEE"/>
                </a:solidFill>
                <a:effectLst/>
                <a:latin typeface="Times New Roman" panose="02020603050405020304" pitchFamily="18" charset="0"/>
                <a:ea typeface="Times New Roman" panose="02020603050405020304" pitchFamily="18" charset="0"/>
              </a:rPr>
              <a:t>What are the lizards doing? They’re climbing the tree. </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dirty="0">
                <a:solidFill>
                  <a:srgbClr val="00ADEE"/>
                </a:solidFill>
                <a:effectLst/>
                <a:latin typeface="Times New Roman" panose="02020603050405020304" pitchFamily="18" charset="0"/>
                <a:ea typeface="Times New Roman" panose="02020603050405020304" pitchFamily="18" charset="0"/>
              </a:rPr>
              <a:t>What is the zebra doing? It’s eating.</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dirty="0">
                <a:solidFill>
                  <a:srgbClr val="00ADEE"/>
                </a:solidFill>
                <a:effectLst/>
                <a:latin typeface="Times New Roman" panose="02020603050405020304" pitchFamily="18" charset="0"/>
                <a:ea typeface="Times New Roman" panose="02020603050405020304" pitchFamily="18" charset="0"/>
              </a:rPr>
              <a:t>What are the kangaroos doing? They’re jumping. </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dirty="0">
                <a:solidFill>
                  <a:srgbClr val="00ADEE"/>
                </a:solidFill>
                <a:effectLst/>
                <a:latin typeface="Times New Roman" panose="02020603050405020304" pitchFamily="18" charset="0"/>
                <a:ea typeface="Times New Roman" panose="02020603050405020304" pitchFamily="18" charset="0"/>
              </a:rPr>
              <a:t>What’s the crocodile doing? It’s sleeping.</a:t>
            </a:r>
            <a:endParaRPr lang="en-US" sz="1800" dirty="0">
              <a:solidFill>
                <a:srgbClr val="00ADEE"/>
              </a:solidFill>
              <a:effectLst/>
              <a:latin typeface="Times New Roman" panose="02020603050405020304" pitchFamily="18" charset="0"/>
              <a:ea typeface="SimSun" panose="02010600030101010101" pitchFamily="2" charset="-122"/>
            </a:endParaRPr>
          </a:p>
          <a:p>
            <a:pPr marL="342900" marR="11557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21</a:t>
            </a:fld>
            <a:endParaRPr lang="en-US"/>
          </a:p>
        </p:txBody>
      </p:sp>
    </p:spTree>
    <p:extLst>
      <p:ext uri="{BB962C8B-B14F-4D97-AF65-F5344CB8AC3E}">
        <p14:creationId xmlns:p14="http://schemas.microsoft.com/office/powerpoint/2010/main" val="288616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an example. Children copy the example in their notebooks.</a:t>
            </a:r>
            <a:endParaRPr lang="en-US" sz="1800" dirty="0">
              <a:effectLst/>
              <a:latin typeface="Times New Roman" panose="02020603050405020304" pitchFamily="18" charset="0"/>
              <a:ea typeface="Calibri" panose="020F0502020204030204" pitchFamily="34" charset="0"/>
            </a:endParaRPr>
          </a:p>
          <a:p>
            <a:pPr marL="0" marR="6286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22</a:t>
            </a:fld>
            <a:endParaRPr lang="en-US"/>
          </a:p>
        </p:txBody>
      </p:sp>
    </p:spTree>
    <p:extLst>
      <p:ext uri="{BB962C8B-B14F-4D97-AF65-F5344CB8AC3E}">
        <p14:creationId xmlns:p14="http://schemas.microsoft.com/office/powerpoint/2010/main" val="2393033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Children write sentences about what the other animals are doing.</a:t>
            </a:r>
            <a:endParaRPr lang="en-US" sz="1800" dirty="0">
              <a:effectLst/>
              <a:latin typeface="Times New Roman" panose="02020603050405020304" pitchFamily="18" charset="0"/>
              <a:ea typeface="Calibri" panose="020F0502020204030204" pitchFamily="34" charset="0"/>
            </a:endParaRPr>
          </a:p>
          <a:p>
            <a:pPr marL="0" marR="6286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23</a:t>
            </a:fld>
            <a:endParaRPr lang="en-US"/>
          </a:p>
        </p:txBody>
      </p:sp>
    </p:spTree>
    <p:extLst>
      <p:ext uri="{BB962C8B-B14F-4D97-AF65-F5344CB8AC3E}">
        <p14:creationId xmlns:p14="http://schemas.microsoft.com/office/powerpoint/2010/main" val="2615822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Ask two students to work in pairs to peer-check their answers and talk about the pictures. </a:t>
            </a:r>
          </a:p>
        </p:txBody>
      </p:sp>
      <p:sp>
        <p:nvSpPr>
          <p:cNvPr id="4" name="Slide Number Placeholder 3"/>
          <p:cNvSpPr>
            <a:spLocks noGrp="1"/>
          </p:cNvSpPr>
          <p:nvPr>
            <p:ph type="sldNum" sz="quarter" idx="5"/>
          </p:nvPr>
        </p:nvSpPr>
        <p:spPr/>
        <p:txBody>
          <a:bodyPr/>
          <a:lstStyle/>
          <a:p>
            <a:fld id="{EA7F774B-2D99-4A84-BE05-FB7CB2702A11}" type="slidenum">
              <a:rPr lang="en-US" smtClean="0"/>
              <a:t>24</a:t>
            </a:fld>
            <a:endParaRPr lang="en-US"/>
          </a:p>
        </p:txBody>
      </p:sp>
    </p:spTree>
    <p:extLst>
      <p:ext uri="{BB962C8B-B14F-4D97-AF65-F5344CB8AC3E}">
        <p14:creationId xmlns:p14="http://schemas.microsoft.com/office/powerpoint/2010/main" val="2981747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Calibri" panose="020F0502020204030204" pitchFamily="34" charset="0"/>
              </a:rPr>
              <a:t>Invite the children to describe the animals. </a:t>
            </a:r>
            <a:endParaRPr lang="en-US" sz="1800" dirty="0">
              <a:effectLst/>
              <a:latin typeface="Times New Roman" panose="02020603050405020304" pitchFamily="18" charset="0"/>
              <a:ea typeface="Calibri" panose="020F0502020204030204" pitchFamily="34" charset="0"/>
            </a:endParaRPr>
          </a:p>
          <a:p>
            <a:pPr marL="0" marR="6286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25</a:t>
            </a:fld>
            <a:endParaRPr lang="en-US"/>
          </a:p>
        </p:txBody>
      </p:sp>
    </p:spTree>
    <p:extLst>
      <p:ext uri="{BB962C8B-B14F-4D97-AF65-F5344CB8AC3E}">
        <p14:creationId xmlns:p14="http://schemas.microsoft.com/office/powerpoint/2010/main" val="3413837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Calibri" panose="020F0502020204030204" pitchFamily="34" charset="0"/>
              </a:rPr>
              <a:t>Invite the children to describe the animals. </a:t>
            </a:r>
            <a:endParaRPr lang="en-US" sz="1800" dirty="0">
              <a:effectLst/>
              <a:latin typeface="Times New Roman" panose="02020603050405020304" pitchFamily="18" charset="0"/>
              <a:ea typeface="Calibri" panose="020F0502020204030204" pitchFamily="34" charset="0"/>
            </a:endParaRPr>
          </a:p>
          <a:p>
            <a:pPr marL="0" marR="6286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26</a:t>
            </a:fld>
            <a:endParaRPr lang="en-US"/>
          </a:p>
        </p:txBody>
      </p:sp>
    </p:spTree>
    <p:extLst>
      <p:ext uri="{BB962C8B-B14F-4D97-AF65-F5344CB8AC3E}">
        <p14:creationId xmlns:p14="http://schemas.microsoft.com/office/powerpoint/2010/main" val="1464222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Calibri" panose="020F0502020204030204" pitchFamily="34" charset="0"/>
              </a:rPr>
              <a:t>Invite the children to describe the animals. </a:t>
            </a:r>
            <a:endParaRPr lang="en-US" sz="1800" dirty="0">
              <a:effectLst/>
              <a:latin typeface="Times New Roman" panose="02020603050405020304" pitchFamily="18" charset="0"/>
              <a:ea typeface="Calibri" panose="020F0502020204030204" pitchFamily="34" charset="0"/>
            </a:endParaRPr>
          </a:p>
          <a:p>
            <a:pPr marL="0" marR="6286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27</a:t>
            </a:fld>
            <a:endParaRPr lang="en-US"/>
          </a:p>
        </p:txBody>
      </p:sp>
    </p:spTree>
    <p:extLst>
      <p:ext uri="{BB962C8B-B14F-4D97-AF65-F5344CB8AC3E}">
        <p14:creationId xmlns:p14="http://schemas.microsoft.com/office/powerpoint/2010/main" val="2500586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Calibri" panose="020F0502020204030204" pitchFamily="34" charset="0"/>
              </a:rPr>
              <a:t>Invite the children to describe the animals. </a:t>
            </a:r>
            <a:endParaRPr lang="en-US" sz="1800" dirty="0">
              <a:effectLst/>
              <a:latin typeface="Times New Roman" panose="02020603050405020304" pitchFamily="18" charset="0"/>
              <a:ea typeface="Calibri" panose="020F0502020204030204" pitchFamily="34" charset="0"/>
            </a:endParaRPr>
          </a:p>
          <a:p>
            <a:pPr marL="0" marR="6286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28</a:t>
            </a:fld>
            <a:endParaRPr lang="en-US"/>
          </a:p>
        </p:txBody>
      </p:sp>
    </p:spTree>
    <p:extLst>
      <p:ext uri="{BB962C8B-B14F-4D97-AF65-F5344CB8AC3E}">
        <p14:creationId xmlns:p14="http://schemas.microsoft.com/office/powerpoint/2010/main" val="3916417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Point and Say</a:t>
            </a:r>
          </a:p>
        </p:txBody>
      </p:sp>
      <p:sp>
        <p:nvSpPr>
          <p:cNvPr id="4" name="Slide Number Placeholder 3"/>
          <p:cNvSpPr>
            <a:spLocks noGrp="1"/>
          </p:cNvSpPr>
          <p:nvPr>
            <p:ph type="sldNum" sz="quarter" idx="5"/>
          </p:nvPr>
        </p:nvSpPr>
        <p:spPr/>
        <p:txBody>
          <a:bodyPr/>
          <a:lstStyle/>
          <a:p>
            <a:fld id="{EA7F774B-2D99-4A84-BE05-FB7CB2702A11}" type="slidenum">
              <a:rPr lang="en-US" smtClean="0"/>
              <a:t>29</a:t>
            </a:fld>
            <a:endParaRPr lang="en-US"/>
          </a:p>
        </p:txBody>
      </p:sp>
    </p:spTree>
    <p:extLst>
      <p:ext uri="{BB962C8B-B14F-4D97-AF65-F5344CB8AC3E}">
        <p14:creationId xmlns:p14="http://schemas.microsoft.com/office/powerpoint/2010/main" val="776170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0">
              <a:spcBef>
                <a:spcPts val="600"/>
              </a:spcBef>
              <a:spcAft>
                <a:spcPts val="600"/>
              </a:spcAft>
            </a:pPr>
            <a:r>
              <a:rPr lang="en-US" sz="1800" b="1" dirty="0">
                <a:solidFill>
                  <a:srgbClr val="242021"/>
                </a:solidFill>
                <a:effectLst/>
                <a:latin typeface="Times New Roman" panose="02020603050405020304" pitchFamily="18" charset="0"/>
                <a:ea typeface="Times New Roman" panose="02020603050405020304" pitchFamily="18" charset="0"/>
              </a:rPr>
              <a:t>* Match the words with the same sound.</a:t>
            </a:r>
            <a:endParaRPr lang="en-US" sz="1800" dirty="0">
              <a:effectLst/>
              <a:latin typeface="Times New Roman" panose="02020603050405020304" pitchFamily="18" charset="0"/>
              <a:ea typeface="SimSun" panose="02010600030101010101" pitchFamily="2" charset="-122"/>
            </a:endParaRPr>
          </a:p>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think about all the sounds they have learned so far. </a:t>
            </a:r>
            <a:endParaRPr lang="en-US" sz="1800" dirty="0">
              <a:effectLst/>
              <a:latin typeface="Times New Roman" panose="02020603050405020304" pitchFamily="18" charset="0"/>
              <a:ea typeface="Calibri" panose="020F0502020204030204" pitchFamily="34" charset="0"/>
            </a:endParaRPr>
          </a:p>
          <a:p>
            <a:pPr marL="0" marR="6286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30</a:t>
            </a:fld>
            <a:endParaRPr lang="en-US"/>
          </a:p>
        </p:txBody>
      </p:sp>
    </p:spTree>
    <p:extLst>
      <p:ext uri="{BB962C8B-B14F-4D97-AF65-F5344CB8AC3E}">
        <p14:creationId xmlns:p14="http://schemas.microsoft.com/office/powerpoint/2010/main" val="1363774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them to match each word on the left with a word on the right that has the same sound.</a:t>
            </a:r>
            <a:endParaRPr lang="en-US" sz="1800" dirty="0">
              <a:effectLst/>
              <a:latin typeface="Times New Roman" panose="02020603050405020304" pitchFamily="18" charset="0"/>
              <a:ea typeface="Calibri" panose="020F0502020204030204" pitchFamily="34" charset="0"/>
            </a:endParaRPr>
          </a:p>
          <a:p>
            <a:pPr marL="0" marR="6286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31</a:t>
            </a:fld>
            <a:endParaRPr lang="en-US"/>
          </a:p>
        </p:txBody>
      </p:sp>
    </p:spTree>
    <p:extLst>
      <p:ext uri="{BB962C8B-B14F-4D97-AF65-F5344CB8AC3E}">
        <p14:creationId xmlns:p14="http://schemas.microsoft.com/office/powerpoint/2010/main" val="241848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 </a:t>
            </a:r>
            <a:r>
              <a:rPr lang="en-US" sz="1800" b="1" i="0" dirty="0">
                <a:solidFill>
                  <a:srgbClr val="000000"/>
                </a:solidFill>
                <a:effectLst/>
                <a:latin typeface="MyriadPro-Light"/>
                <a:ea typeface="SimSun" panose="02010600030101010101" pitchFamily="2" charset="-122"/>
              </a:rPr>
              <a:t>Game: </a:t>
            </a:r>
            <a:r>
              <a:rPr lang="en-US" sz="1800" b="1" i="1" dirty="0">
                <a:solidFill>
                  <a:srgbClr val="000000"/>
                </a:solidFill>
                <a:effectLst/>
                <a:latin typeface="MyriadPro-Light"/>
                <a:ea typeface="SimSun" panose="02010600030101010101" pitchFamily="2" charset="-122"/>
              </a:rPr>
              <a:t>“B</a:t>
            </a:r>
            <a:r>
              <a:rPr lang="en-US" sz="1800" b="1" i="1" dirty="0">
                <a:solidFill>
                  <a:srgbClr val="242021"/>
                </a:solidFill>
                <a:effectLst/>
                <a:latin typeface="MyriadPro-Light"/>
                <a:ea typeface="SimSun" panose="02010600030101010101" pitchFamily="2" charset="-122"/>
              </a:rPr>
              <a:t>ingo</a:t>
            </a:r>
            <a:r>
              <a:rPr lang="en-US" sz="1800" b="1" i="1" dirty="0">
                <a:solidFill>
                  <a:srgbClr val="000000"/>
                </a:solidFill>
                <a:effectLst/>
                <a:latin typeface="MyriadPro-Light"/>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draw a three-by-three grid. In each of the squares, they write a different word from the vocabulary they have studied in the unit.</a:t>
            </a:r>
            <a:endParaRPr lang="en-US" sz="1800" dirty="0">
              <a:effectLst/>
              <a:latin typeface="Times New Roman" panose="02020603050405020304" pitchFamily="18" charset="0"/>
              <a:ea typeface="Calibri" panose="020F0502020204030204" pitchFamily="34" charset="0"/>
            </a:endParaRP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Call out words from the vocabulary in any order. Keep a record of the words as you say them, so that you don’t say the same word twice. The children cross off the words in their grids as they hear them. The first child to complete a line of three, shouts </a:t>
            </a:r>
            <a:r>
              <a:rPr lang="en-US" sz="1800" i="1" dirty="0">
                <a:solidFill>
                  <a:srgbClr val="242021"/>
                </a:solidFill>
                <a:effectLst/>
                <a:latin typeface="Times New Roman" panose="02020603050405020304" pitchFamily="18" charset="0"/>
                <a:ea typeface="Times New Roman" panose="02020603050405020304" pitchFamily="18" charset="0"/>
              </a:rPr>
              <a:t>Bingo!</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426817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557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them to match each word on the left with a word on the right that has the same sound.</a:t>
            </a:r>
          </a:p>
          <a:p>
            <a:pPr marL="342900" marR="115570" lvl="0" indent="-342900" algn="just" defTabSz="914400" rtl="0" eaLnBrk="1" fontAlgn="auto" latinLnBrk="0" hangingPunct="1">
              <a:lnSpc>
                <a:spcPct val="100000"/>
              </a:lnSpc>
              <a:spcBef>
                <a:spcPts val="600"/>
              </a:spcBef>
              <a:spcAft>
                <a:spcPts val="600"/>
              </a:spcAft>
              <a:buClrTx/>
              <a:buSzTx/>
              <a:buFont typeface="Times New Roman" panose="02020603050405020304" pitchFamily="18" charset="0"/>
              <a:buChar char="-"/>
              <a:tabLst/>
              <a:defRPr/>
            </a:pPr>
            <a:r>
              <a:rPr lang="en-US" sz="1800" b="1" u="sng" dirty="0">
                <a:solidFill>
                  <a:srgbClr val="242021"/>
                </a:solidFill>
                <a:effectLst/>
                <a:latin typeface="Times New Roman" panose="02020603050405020304" pitchFamily="18" charset="0"/>
                <a:ea typeface="Times New Roman" panose="02020603050405020304" pitchFamily="18" charset="0"/>
              </a:rPr>
              <a:t>Answer</a:t>
            </a:r>
            <a:r>
              <a:rPr lang="en-US" sz="1800" b="1" dirty="0">
                <a:solidFill>
                  <a:srgbClr val="242021"/>
                </a:solidFill>
                <a:effectLst/>
                <a:latin typeface="Times New Roman" panose="02020603050405020304" pitchFamily="18" charset="0"/>
                <a:ea typeface="Times New Roman" panose="02020603050405020304" pitchFamily="18" charset="0"/>
              </a:rPr>
              <a:t>   </a:t>
            </a:r>
            <a:r>
              <a:rPr lang="en-US" sz="1800" b="1" dirty="0">
                <a:solidFill>
                  <a:srgbClr val="16C0F2"/>
                </a:solidFill>
                <a:effectLst/>
                <a:latin typeface="Times New Roman" panose="02020603050405020304" pitchFamily="18" charset="0"/>
                <a:ea typeface="SimSun" panose="02010600030101010101" pitchFamily="2" charset="-122"/>
              </a:rPr>
              <a:t>1 </a:t>
            </a:r>
            <a:r>
              <a:rPr lang="en-US" sz="1800" dirty="0">
                <a:solidFill>
                  <a:srgbClr val="00ADEE"/>
                </a:solidFill>
                <a:effectLst/>
                <a:latin typeface="Times New Roman" panose="02020603050405020304" pitchFamily="18" charset="0"/>
                <a:ea typeface="SimSun" panose="02010600030101010101" pitchFamily="2" charset="-122"/>
              </a:rPr>
              <a:t>d </a:t>
            </a: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a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b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c</a:t>
            </a:r>
            <a:endParaRPr lang="en-US" sz="1800" dirty="0">
              <a:effectLst/>
              <a:latin typeface="Times New Roman" panose="02020603050405020304" pitchFamily="18" charset="0"/>
              <a:ea typeface="SimSun" panose="02010600030101010101" pitchFamily="2" charset="-122"/>
            </a:endParaRPr>
          </a:p>
          <a:p>
            <a:pPr marL="342900" marR="11557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Calibri" panose="020F0502020204030204" pitchFamily="34" charset="0"/>
            </a:endParaRPr>
          </a:p>
          <a:p>
            <a:pPr marL="0" marR="6286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32</a:t>
            </a:fld>
            <a:endParaRPr lang="en-US"/>
          </a:p>
        </p:txBody>
      </p:sp>
    </p:spTree>
    <p:extLst>
      <p:ext uri="{BB962C8B-B14F-4D97-AF65-F5344CB8AC3E}">
        <p14:creationId xmlns:p14="http://schemas.microsoft.com/office/powerpoint/2010/main" val="1221812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Game: Pass the teddy bear</a:t>
            </a:r>
            <a:endParaRPr lang="en-US" sz="1800" dirty="0">
              <a:effectLst/>
              <a:latin typeface="Times New Roman" panose="02020603050405020304" pitchFamily="18" charset="0"/>
              <a:ea typeface="SimSun" panose="02010600030101010101" pitchFamily="2" charset="-122"/>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Explain how the game is played.</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Give a teddy bear to one student.</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Have students listen to music and pass the teddy bear.</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Stop music suddenly.</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Have the student with the teddy bear talk about his/her favorite school subject.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Continue the game until the time’s out.</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Check students’ pronunciation. Praise students if they have done well.</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33</a:t>
            </a:fld>
            <a:endParaRPr lang="en-US"/>
          </a:p>
        </p:txBody>
      </p:sp>
    </p:spTree>
    <p:extLst>
      <p:ext uri="{BB962C8B-B14F-4D97-AF65-F5344CB8AC3E}">
        <p14:creationId xmlns:p14="http://schemas.microsoft.com/office/powerpoint/2010/main" val="3732852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Point and Say</a:t>
            </a:r>
          </a:p>
        </p:txBody>
      </p:sp>
      <p:sp>
        <p:nvSpPr>
          <p:cNvPr id="4" name="Slide Number Placeholder 3"/>
          <p:cNvSpPr>
            <a:spLocks noGrp="1"/>
          </p:cNvSpPr>
          <p:nvPr>
            <p:ph type="sldNum" sz="quarter" idx="5"/>
          </p:nvPr>
        </p:nvSpPr>
        <p:spPr/>
        <p:txBody>
          <a:bodyPr/>
          <a:lstStyle/>
          <a:p>
            <a:fld id="{EA7F774B-2D99-4A84-BE05-FB7CB2702A11}" type="slidenum">
              <a:rPr lang="en-US" smtClean="0"/>
              <a:t>34</a:t>
            </a:fld>
            <a:endParaRPr lang="en-US"/>
          </a:p>
        </p:txBody>
      </p:sp>
    </p:spTree>
    <p:extLst>
      <p:ext uri="{BB962C8B-B14F-4D97-AF65-F5344CB8AC3E}">
        <p14:creationId xmlns:p14="http://schemas.microsoft.com/office/powerpoint/2010/main" val="1504694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35</a:t>
            </a:fld>
            <a:endParaRPr lang="en-US"/>
          </a:p>
        </p:txBody>
      </p:sp>
    </p:spTree>
    <p:extLst>
      <p:ext uri="{BB962C8B-B14F-4D97-AF65-F5344CB8AC3E}">
        <p14:creationId xmlns:p14="http://schemas.microsoft.com/office/powerpoint/2010/main" val="3571944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36</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37</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Point and Say</a:t>
            </a: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31161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look at the picture and say the word.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247731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look at the picture and say the word.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266793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look at the picture and say the word.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284773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look at the picture and say the word.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10</a:t>
            </a:fld>
            <a:endParaRPr lang="en-US"/>
          </a:p>
        </p:txBody>
      </p:sp>
    </p:spTree>
    <p:extLst>
      <p:ext uri="{BB962C8B-B14F-4D97-AF65-F5344CB8AC3E}">
        <p14:creationId xmlns:p14="http://schemas.microsoft.com/office/powerpoint/2010/main" val="44358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look at the picture and say the word.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11</a:t>
            </a:fld>
            <a:endParaRPr lang="en-US"/>
          </a:p>
        </p:txBody>
      </p:sp>
    </p:spTree>
    <p:extLst>
      <p:ext uri="{BB962C8B-B14F-4D97-AF65-F5344CB8AC3E}">
        <p14:creationId xmlns:p14="http://schemas.microsoft.com/office/powerpoint/2010/main" val="3085196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notesSlide" Target="../notesSlides/notesSlide15.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29.sv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3.png"/><Relationship Id="rId2" Type="http://schemas.openxmlformats.org/officeDocument/2006/relationships/audio" Target="../media/media1.mp3"/><Relationship Id="rId16" Type="http://schemas.openxmlformats.org/officeDocument/2006/relationships/image" Target="../media/image40.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42.svg"/><Relationship Id="rId5" Type="http://schemas.openxmlformats.org/officeDocument/2006/relationships/image" Target="../media/image5.png"/><Relationship Id="rId1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notesSlide" Target="../notesSlides/notesSlide19.xml"/><Relationship Id="rId9" Type="http://schemas.openxmlformats.org/officeDocument/2006/relationships/image" Target="../media/image9.png"/><Relationship Id="rId1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29.sv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notesSlide" Target="../notesSlides/notesSlide21.xml"/><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notesSlide" Target="../notesSlides/notesSlide22.xml"/><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29.sv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29.sv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29.sv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29.sv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7.pn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29.sv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29.sv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29.svg"/></Relationships>
</file>

<file path=ppt/slides/_rels/slide3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3.jpeg"/><Relationship Id="rId4" Type="http://schemas.openxmlformats.org/officeDocument/2006/relationships/image" Target="../media/image6.png"/><Relationship Id="rId9" Type="http://schemas.openxmlformats.org/officeDocument/2006/relationships/image" Target="../media/image52.svg"/></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58.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7.png"/><Relationship Id="rId5" Type="http://schemas.openxmlformats.org/officeDocument/2006/relationships/image" Target="../media/image7.png"/><Relationship Id="rId10" Type="http://schemas.openxmlformats.org/officeDocument/2006/relationships/image" Target="../media/image56.jpeg"/><Relationship Id="rId4" Type="http://schemas.openxmlformats.org/officeDocument/2006/relationships/image" Target="../media/image6.png"/><Relationship Id="rId9" Type="http://schemas.openxmlformats.org/officeDocument/2006/relationships/image" Target="../media/image55.jpeg"/><Relationship Id="rId14" Type="http://schemas.openxmlformats.org/officeDocument/2006/relationships/image" Target="../media/image60.svg"/></Relationships>
</file>

<file path=ppt/slides/_rels/slide3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3.png"/><Relationship Id="rId3" Type="http://schemas.openxmlformats.org/officeDocument/2006/relationships/image" Target="../media/image61.png"/><Relationship Id="rId21" Type="http://schemas.openxmlformats.org/officeDocument/2006/relationships/image" Target="../media/image6.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2.jpeg"/><Relationship Id="rId2" Type="http://schemas.openxmlformats.org/officeDocument/2006/relationships/notesSlide" Target="../notesSlides/notesSlide35.xml"/><Relationship Id="rId16" Type="http://schemas.openxmlformats.org/officeDocument/2006/relationships/image" Target="../media/image74.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png"/><Relationship Id="rId24" Type="http://schemas.openxmlformats.org/officeDocument/2006/relationships/image" Target="../media/image9.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75.png"/><Relationship Id="rId10" Type="http://schemas.openxmlformats.org/officeDocument/2006/relationships/image" Target="../media/image68.svg"/><Relationship Id="rId19" Type="http://schemas.openxmlformats.org/officeDocument/2006/relationships/image" Target="../media/image4.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8.png"/><Relationship Id="rId3" Type="http://schemas.openxmlformats.org/officeDocument/2006/relationships/image" Target="../media/image20.svg"/><Relationship Id="rId7" Type="http://schemas.openxmlformats.org/officeDocument/2006/relationships/image" Target="../media/image24.png"/><Relationship Id="rId12" Type="http://schemas.openxmlformats.org/officeDocument/2006/relationships/image" Target="../media/image7.png"/><Relationship Id="rId17" Type="http://schemas.openxmlformats.org/officeDocument/2006/relationships/image" Target="../media/image4.png"/><Relationship Id="rId2" Type="http://schemas.openxmlformats.org/officeDocument/2006/relationships/image" Target="../media/image19.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gif"/><Relationship Id="rId11" Type="http://schemas.openxmlformats.org/officeDocument/2006/relationships/image" Target="../media/image6.png"/><Relationship Id="rId5" Type="http://schemas.openxmlformats.org/officeDocument/2006/relationships/image" Target="../media/image22.svg"/><Relationship Id="rId1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26.gif"/><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371600" y="531278"/>
            <a:ext cx="110490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Say.</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53" y="1276901"/>
            <a:ext cx="1397084" cy="1397084"/>
          </a:xfrm>
          <a:prstGeom prst="rect">
            <a:avLst/>
          </a:prstGeom>
        </p:spPr>
      </p:pic>
      <p:sp>
        <p:nvSpPr>
          <p:cNvPr id="20" name="Rectangle 19">
            <a:extLst>
              <a:ext uri="{FF2B5EF4-FFF2-40B4-BE49-F238E27FC236}">
                <a16:creationId xmlns:a16="http://schemas.microsoft.com/office/drawing/2014/main" id="{79363BA2-557C-7D05-AD4E-7A0DCCC031BD}"/>
              </a:ext>
            </a:extLst>
          </p:cNvPr>
          <p:cNvSpPr/>
          <p:nvPr/>
        </p:nvSpPr>
        <p:spPr>
          <a:xfrm>
            <a:off x="1676400" y="4991100"/>
            <a:ext cx="5392755" cy="1862048"/>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11500" b="0" cap="none" spc="0" dirty="0">
                <a:ln w="0"/>
                <a:solidFill>
                  <a:schemeClr val="bg1"/>
                </a:solidFill>
                <a:effectLst>
                  <a:outerShdw blurRad="38100" dist="19050" dir="2700000" algn="tl" rotWithShape="0">
                    <a:schemeClr val="dk1">
                      <a:alpha val="40000"/>
                    </a:schemeClr>
                  </a:outerShdw>
                </a:effectLst>
              </a:rPr>
              <a:t>English</a:t>
            </a:r>
          </a:p>
        </p:txBody>
      </p:sp>
      <p:pic>
        <p:nvPicPr>
          <p:cNvPr id="4" name="Picture 3">
            <a:extLst>
              <a:ext uri="{FF2B5EF4-FFF2-40B4-BE49-F238E27FC236}">
                <a16:creationId xmlns:a16="http://schemas.microsoft.com/office/drawing/2014/main" id="{E2DAEB27-ACC5-80E2-A814-4A9DE57CCC1D}"/>
              </a:ext>
            </a:extLst>
          </p:cNvPr>
          <p:cNvPicPr>
            <a:picLocks noChangeAspect="1"/>
          </p:cNvPicPr>
          <p:nvPr/>
        </p:nvPicPr>
        <p:blipFill>
          <a:blip r:embed="rId10"/>
          <a:stretch>
            <a:fillRect/>
          </a:stretch>
        </p:blipFill>
        <p:spPr>
          <a:xfrm>
            <a:off x="9296400" y="2095500"/>
            <a:ext cx="7490410" cy="6960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9672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371600" y="531278"/>
            <a:ext cx="110490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Say.</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53" y="1276901"/>
            <a:ext cx="1397084" cy="1397084"/>
          </a:xfrm>
          <a:prstGeom prst="rect">
            <a:avLst/>
          </a:prstGeom>
        </p:spPr>
      </p:pic>
      <p:sp>
        <p:nvSpPr>
          <p:cNvPr id="20" name="Rectangle 19">
            <a:extLst>
              <a:ext uri="{FF2B5EF4-FFF2-40B4-BE49-F238E27FC236}">
                <a16:creationId xmlns:a16="http://schemas.microsoft.com/office/drawing/2014/main" id="{79363BA2-557C-7D05-AD4E-7A0DCCC031BD}"/>
              </a:ext>
            </a:extLst>
          </p:cNvPr>
          <p:cNvSpPr/>
          <p:nvPr/>
        </p:nvSpPr>
        <p:spPr>
          <a:xfrm>
            <a:off x="1676400" y="4991100"/>
            <a:ext cx="5392755" cy="1862048"/>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11500" b="0" cap="none" spc="0" dirty="0">
                <a:ln w="0"/>
                <a:solidFill>
                  <a:schemeClr val="bg1"/>
                </a:solidFill>
                <a:effectLst>
                  <a:outerShdw blurRad="38100" dist="19050" dir="2700000" algn="tl" rotWithShape="0">
                    <a:schemeClr val="dk1">
                      <a:alpha val="40000"/>
                    </a:schemeClr>
                  </a:outerShdw>
                </a:effectLst>
              </a:rPr>
              <a:t>art</a:t>
            </a:r>
          </a:p>
        </p:txBody>
      </p:sp>
      <p:pic>
        <p:nvPicPr>
          <p:cNvPr id="4" name="Picture 3">
            <a:extLst>
              <a:ext uri="{FF2B5EF4-FFF2-40B4-BE49-F238E27FC236}">
                <a16:creationId xmlns:a16="http://schemas.microsoft.com/office/drawing/2014/main" id="{CB768114-5020-76C2-D88A-FCEF27F0F9DD}"/>
              </a:ext>
            </a:extLst>
          </p:cNvPr>
          <p:cNvPicPr>
            <a:picLocks noChangeAspect="1"/>
          </p:cNvPicPr>
          <p:nvPr/>
        </p:nvPicPr>
        <p:blipFill>
          <a:blip r:embed="rId10"/>
          <a:stretch>
            <a:fillRect/>
          </a:stretch>
        </p:blipFill>
        <p:spPr>
          <a:xfrm>
            <a:off x="8381316" y="2171700"/>
            <a:ext cx="8405743" cy="69446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2903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371600" y="531278"/>
            <a:ext cx="110490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Say.</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53" y="1276901"/>
            <a:ext cx="1397084" cy="1397084"/>
          </a:xfrm>
          <a:prstGeom prst="rect">
            <a:avLst/>
          </a:prstGeom>
        </p:spPr>
      </p:pic>
      <p:sp>
        <p:nvSpPr>
          <p:cNvPr id="20" name="Rectangle 19">
            <a:extLst>
              <a:ext uri="{FF2B5EF4-FFF2-40B4-BE49-F238E27FC236}">
                <a16:creationId xmlns:a16="http://schemas.microsoft.com/office/drawing/2014/main" id="{79363BA2-557C-7D05-AD4E-7A0DCCC031BD}"/>
              </a:ext>
            </a:extLst>
          </p:cNvPr>
          <p:cNvSpPr/>
          <p:nvPr/>
        </p:nvSpPr>
        <p:spPr>
          <a:xfrm>
            <a:off x="1074770" y="4152900"/>
            <a:ext cx="6307155" cy="3631763"/>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11500" dirty="0">
                <a:ln w="0"/>
                <a:solidFill>
                  <a:schemeClr val="bg1"/>
                </a:solidFill>
                <a:effectLst>
                  <a:outerShdw blurRad="38100" dist="19050" dir="2700000" algn="tl" rotWithShape="0">
                    <a:schemeClr val="dk1">
                      <a:alpha val="40000"/>
                    </a:schemeClr>
                  </a:outerShdw>
                </a:effectLst>
              </a:rPr>
              <a:t>computer room</a:t>
            </a:r>
            <a:endParaRPr lang="en-US" sz="11500" b="0" cap="none" spc="0" dirty="0">
              <a:ln w="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209944C2-58A1-4FDA-AF6D-F19D851226B5}"/>
              </a:ext>
            </a:extLst>
          </p:cNvPr>
          <p:cNvPicPr>
            <a:picLocks noChangeAspect="1"/>
          </p:cNvPicPr>
          <p:nvPr/>
        </p:nvPicPr>
        <p:blipFill>
          <a:blip r:embed="rId10"/>
          <a:stretch>
            <a:fillRect/>
          </a:stretch>
        </p:blipFill>
        <p:spPr>
          <a:xfrm>
            <a:off x="8486684" y="2351341"/>
            <a:ext cx="8726546" cy="68902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5162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371600" y="531278"/>
            <a:ext cx="110490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Say.</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53" y="1276901"/>
            <a:ext cx="1397084" cy="1397084"/>
          </a:xfrm>
          <a:prstGeom prst="rect">
            <a:avLst/>
          </a:prstGeom>
        </p:spPr>
      </p:pic>
      <p:sp>
        <p:nvSpPr>
          <p:cNvPr id="20" name="Rectangle 19">
            <a:extLst>
              <a:ext uri="{FF2B5EF4-FFF2-40B4-BE49-F238E27FC236}">
                <a16:creationId xmlns:a16="http://schemas.microsoft.com/office/drawing/2014/main" id="{79363BA2-557C-7D05-AD4E-7A0DCCC031BD}"/>
              </a:ext>
            </a:extLst>
          </p:cNvPr>
          <p:cNvSpPr/>
          <p:nvPr/>
        </p:nvSpPr>
        <p:spPr>
          <a:xfrm>
            <a:off x="1828800" y="4047934"/>
            <a:ext cx="5392755" cy="3631763"/>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11500" dirty="0">
                <a:ln w="0"/>
                <a:solidFill>
                  <a:schemeClr val="bg1"/>
                </a:solidFill>
                <a:effectLst>
                  <a:outerShdw blurRad="38100" dist="19050" dir="2700000" algn="tl" rotWithShape="0">
                    <a:schemeClr val="dk1">
                      <a:alpha val="40000"/>
                    </a:schemeClr>
                  </a:outerShdw>
                </a:effectLst>
              </a:rPr>
              <a:t>a</a:t>
            </a:r>
            <a:r>
              <a:rPr lang="en-US" sz="11500" b="0" cap="none" spc="0" dirty="0">
                <a:ln w="0"/>
                <a:solidFill>
                  <a:schemeClr val="bg1"/>
                </a:solidFill>
                <a:effectLst>
                  <a:outerShdw blurRad="38100" dist="19050" dir="2700000" algn="tl" rotWithShape="0">
                    <a:schemeClr val="dk1">
                      <a:alpha val="40000"/>
                    </a:schemeClr>
                  </a:outerShdw>
                </a:effectLst>
              </a:rPr>
              <a:t>rt room</a:t>
            </a:r>
          </a:p>
        </p:txBody>
      </p:sp>
      <p:pic>
        <p:nvPicPr>
          <p:cNvPr id="4" name="Picture 3">
            <a:extLst>
              <a:ext uri="{FF2B5EF4-FFF2-40B4-BE49-F238E27FC236}">
                <a16:creationId xmlns:a16="http://schemas.microsoft.com/office/drawing/2014/main" id="{311A584E-3080-3E48-2812-0A9F8588FC7E}"/>
              </a:ext>
            </a:extLst>
          </p:cNvPr>
          <p:cNvPicPr>
            <a:picLocks noChangeAspect="1"/>
          </p:cNvPicPr>
          <p:nvPr/>
        </p:nvPicPr>
        <p:blipFill>
          <a:blip r:embed="rId10"/>
          <a:stretch>
            <a:fillRect/>
          </a:stretch>
        </p:blipFill>
        <p:spPr>
          <a:xfrm>
            <a:off x="8096681" y="2095500"/>
            <a:ext cx="9419705" cy="701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5380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371600" y="531278"/>
            <a:ext cx="110490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Say.</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53" y="1276901"/>
            <a:ext cx="1397084" cy="1397084"/>
          </a:xfrm>
          <a:prstGeom prst="rect">
            <a:avLst/>
          </a:prstGeom>
        </p:spPr>
      </p:pic>
      <p:sp>
        <p:nvSpPr>
          <p:cNvPr id="20" name="Rectangle 19">
            <a:extLst>
              <a:ext uri="{FF2B5EF4-FFF2-40B4-BE49-F238E27FC236}">
                <a16:creationId xmlns:a16="http://schemas.microsoft.com/office/drawing/2014/main" id="{79363BA2-557C-7D05-AD4E-7A0DCCC031BD}"/>
              </a:ext>
            </a:extLst>
          </p:cNvPr>
          <p:cNvSpPr/>
          <p:nvPr/>
        </p:nvSpPr>
        <p:spPr>
          <a:xfrm>
            <a:off x="902806" y="4906070"/>
            <a:ext cx="6934200" cy="1862048"/>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11500" b="0" cap="none" spc="0" dirty="0">
                <a:ln w="0"/>
                <a:solidFill>
                  <a:schemeClr val="bg1"/>
                </a:solidFill>
                <a:effectLst>
                  <a:outerShdw blurRad="38100" dist="19050" dir="2700000" algn="tl" rotWithShape="0">
                    <a:schemeClr val="dk1">
                      <a:alpha val="40000"/>
                    </a:schemeClr>
                  </a:outerShdw>
                </a:effectLst>
              </a:rPr>
              <a:t>schoolyard</a:t>
            </a:r>
          </a:p>
        </p:txBody>
      </p:sp>
      <p:pic>
        <p:nvPicPr>
          <p:cNvPr id="4" name="Picture 3">
            <a:extLst>
              <a:ext uri="{FF2B5EF4-FFF2-40B4-BE49-F238E27FC236}">
                <a16:creationId xmlns:a16="http://schemas.microsoft.com/office/drawing/2014/main" id="{F4E15C55-B658-A922-24E9-568F6BCBC2DF}"/>
              </a:ext>
            </a:extLst>
          </p:cNvPr>
          <p:cNvPicPr>
            <a:picLocks noChangeAspect="1"/>
          </p:cNvPicPr>
          <p:nvPr/>
        </p:nvPicPr>
        <p:blipFill>
          <a:blip r:embed="rId10"/>
          <a:stretch>
            <a:fillRect/>
          </a:stretch>
        </p:blipFill>
        <p:spPr>
          <a:xfrm>
            <a:off x="8721408" y="2019300"/>
            <a:ext cx="8802843" cy="71119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2717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53772" y="411995"/>
            <a:ext cx="7304428"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Write.</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0801" y="1037910"/>
            <a:ext cx="1397084" cy="1397084"/>
          </a:xfrm>
          <a:prstGeom prst="rect">
            <a:avLst/>
          </a:prstGeom>
        </p:spPr>
      </p:pic>
      <p:grpSp>
        <p:nvGrpSpPr>
          <p:cNvPr id="29" name="Group 28">
            <a:extLst>
              <a:ext uri="{FF2B5EF4-FFF2-40B4-BE49-F238E27FC236}">
                <a16:creationId xmlns:a16="http://schemas.microsoft.com/office/drawing/2014/main" id="{E909BC0D-8F6C-0429-EA9E-3C17EF79B938}"/>
              </a:ext>
            </a:extLst>
          </p:cNvPr>
          <p:cNvGrpSpPr/>
          <p:nvPr/>
        </p:nvGrpSpPr>
        <p:grpSpPr>
          <a:xfrm>
            <a:off x="2133600" y="2552700"/>
            <a:ext cx="14749910" cy="7477893"/>
            <a:chOff x="2133600" y="2552700"/>
            <a:chExt cx="14749910" cy="7477893"/>
          </a:xfrm>
        </p:grpSpPr>
        <p:pic>
          <p:nvPicPr>
            <p:cNvPr id="27" name="Picture 26">
              <a:extLst>
                <a:ext uri="{FF2B5EF4-FFF2-40B4-BE49-F238E27FC236}">
                  <a16:creationId xmlns:a16="http://schemas.microsoft.com/office/drawing/2014/main" id="{CEE9AE07-C6A5-3E8C-D358-86578C39606D}"/>
                </a:ext>
              </a:extLst>
            </p:cNvPr>
            <p:cNvPicPr>
              <a:picLocks noChangeAspect="1"/>
            </p:cNvPicPr>
            <p:nvPr/>
          </p:nvPicPr>
          <p:blipFill>
            <a:blip r:embed="rId10"/>
            <a:stretch>
              <a:fillRect/>
            </a:stretch>
          </p:blipFill>
          <p:spPr>
            <a:xfrm>
              <a:off x="2133600" y="2552700"/>
              <a:ext cx="14749910" cy="7477893"/>
            </a:xfrm>
            <a:prstGeom prst="rect">
              <a:avLst/>
            </a:prstGeom>
            <a:ln>
              <a:solidFill>
                <a:schemeClr val="tx1"/>
              </a:solid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0054D2FB-7208-A150-79DC-9A65055710C2}"/>
                </a:ext>
              </a:extLst>
            </p:cNvPr>
            <p:cNvSpPr/>
            <p:nvPr/>
          </p:nvSpPr>
          <p:spPr>
            <a:xfrm>
              <a:off x="3124200" y="5364022"/>
              <a:ext cx="685800" cy="381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C2FB7972-4C11-4F33-EF5B-E6810504574D}"/>
              </a:ext>
            </a:extLst>
          </p:cNvPr>
          <p:cNvSpPr/>
          <p:nvPr/>
        </p:nvSpPr>
        <p:spPr>
          <a:xfrm>
            <a:off x="3112363" y="5084070"/>
            <a:ext cx="1141658" cy="830997"/>
          </a:xfrm>
          <a:prstGeom prst="rect">
            <a:avLst/>
          </a:prstGeom>
          <a:noFill/>
        </p:spPr>
        <p:txBody>
          <a:bodyPr wrap="none" lIns="91440" tIns="45720" rIns="91440" bIns="45720">
            <a:spAutoFit/>
          </a:bodyPr>
          <a:lstStyle/>
          <a:p>
            <a:pPr algn="ctr"/>
            <a:r>
              <a:rPr lang="en-US" sz="4800" b="1" cap="none" spc="0" dirty="0" err="1">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ath</a:t>
            </a:r>
            <a:endParaRPr lang="en-US" sz="48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0627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53772" y="411995"/>
            <a:ext cx="7380628"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Write.</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0801" y="1037910"/>
            <a:ext cx="1397084" cy="1397084"/>
          </a:xfrm>
          <a:prstGeom prst="rect">
            <a:avLst/>
          </a:prstGeom>
        </p:spPr>
      </p:pic>
      <p:grpSp>
        <p:nvGrpSpPr>
          <p:cNvPr id="29" name="Group 28">
            <a:extLst>
              <a:ext uri="{FF2B5EF4-FFF2-40B4-BE49-F238E27FC236}">
                <a16:creationId xmlns:a16="http://schemas.microsoft.com/office/drawing/2014/main" id="{E909BC0D-8F6C-0429-EA9E-3C17EF79B938}"/>
              </a:ext>
            </a:extLst>
          </p:cNvPr>
          <p:cNvGrpSpPr/>
          <p:nvPr/>
        </p:nvGrpSpPr>
        <p:grpSpPr>
          <a:xfrm>
            <a:off x="2133600" y="2552700"/>
            <a:ext cx="14749910" cy="7477893"/>
            <a:chOff x="2133600" y="2552700"/>
            <a:chExt cx="14749910" cy="7477893"/>
          </a:xfrm>
        </p:grpSpPr>
        <p:pic>
          <p:nvPicPr>
            <p:cNvPr id="27" name="Picture 26">
              <a:extLst>
                <a:ext uri="{FF2B5EF4-FFF2-40B4-BE49-F238E27FC236}">
                  <a16:creationId xmlns:a16="http://schemas.microsoft.com/office/drawing/2014/main" id="{CEE9AE07-C6A5-3E8C-D358-86578C39606D}"/>
                </a:ext>
              </a:extLst>
            </p:cNvPr>
            <p:cNvPicPr>
              <a:picLocks noChangeAspect="1"/>
            </p:cNvPicPr>
            <p:nvPr/>
          </p:nvPicPr>
          <p:blipFill>
            <a:blip r:embed="rId10"/>
            <a:stretch>
              <a:fillRect/>
            </a:stretch>
          </p:blipFill>
          <p:spPr>
            <a:xfrm>
              <a:off x="2133600" y="2552700"/>
              <a:ext cx="14749910" cy="7477893"/>
            </a:xfrm>
            <a:prstGeom prst="rect">
              <a:avLst/>
            </a:prstGeom>
            <a:ln>
              <a:solidFill>
                <a:schemeClr val="tx1"/>
              </a:solid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0054D2FB-7208-A150-79DC-9A65055710C2}"/>
                </a:ext>
              </a:extLst>
            </p:cNvPr>
            <p:cNvSpPr/>
            <p:nvPr/>
          </p:nvSpPr>
          <p:spPr>
            <a:xfrm>
              <a:off x="3124200" y="5364022"/>
              <a:ext cx="685800" cy="381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C2FB7972-4C11-4F33-EF5B-E6810504574D}"/>
              </a:ext>
            </a:extLst>
          </p:cNvPr>
          <p:cNvSpPr/>
          <p:nvPr/>
        </p:nvSpPr>
        <p:spPr>
          <a:xfrm>
            <a:off x="3112363" y="5084070"/>
            <a:ext cx="1141658" cy="830997"/>
          </a:xfrm>
          <a:prstGeom prst="rect">
            <a:avLst/>
          </a:prstGeom>
          <a:noFill/>
        </p:spPr>
        <p:txBody>
          <a:bodyPr wrap="none" lIns="91440" tIns="45720" rIns="91440" bIns="45720">
            <a:spAutoFit/>
          </a:bodyPr>
          <a:lstStyle/>
          <a:p>
            <a:pPr algn="ctr"/>
            <a:r>
              <a:rPr lang="en-US" sz="4800" b="1" cap="none" spc="0" dirty="0" err="1">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ath</a:t>
            </a:r>
            <a:endParaRPr lang="en-US" sz="48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298148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3">
            <a:extLst>
              <a:ext uri="{FF2B5EF4-FFF2-40B4-BE49-F238E27FC236}">
                <a16:creationId xmlns:a16="http://schemas.microsoft.com/office/drawing/2014/main" id="{1A0978FD-5842-7AAA-EFA3-14E3332C52CE}"/>
              </a:ext>
            </a:extLst>
          </p:cNvPr>
          <p:cNvSpPr txBox="1"/>
          <p:nvPr/>
        </p:nvSpPr>
        <p:spPr>
          <a:xfrm>
            <a:off x="9842664" y="3521199"/>
            <a:ext cx="7383325" cy="1423147"/>
          </a:xfrm>
          <a:prstGeom prst="rect">
            <a:avLst/>
          </a:prstGeom>
        </p:spPr>
        <p:txBody>
          <a:bodyPr lIns="0" tIns="0" rIns="0" bIns="0" rtlCol="0" anchor="t">
            <a:spAutoFit/>
          </a:bodyPr>
          <a:lstStyle/>
          <a:p>
            <a:pPr algn="ctr">
              <a:lnSpc>
                <a:spcPts val="12319"/>
              </a:lnSpc>
              <a:spcBef>
                <a:spcPct val="0"/>
              </a:spcBef>
            </a:pPr>
            <a:r>
              <a:rPr lang="en-US" sz="8000" dirty="0">
                <a:solidFill>
                  <a:schemeClr val="accent3">
                    <a:lumMod val="50000"/>
                  </a:schemeClr>
                </a:solidFill>
                <a:latin typeface="Fredoka One"/>
              </a:rPr>
              <a:t>Work in Pairs</a:t>
            </a:r>
          </a:p>
        </p:txBody>
      </p:sp>
      <p:pic>
        <p:nvPicPr>
          <p:cNvPr id="5" name="Picture 4" descr="A picture containing toy, doll, vector graphics&#10;&#10;Description automatically generated">
            <a:extLst>
              <a:ext uri="{FF2B5EF4-FFF2-40B4-BE49-F238E27FC236}">
                <a16:creationId xmlns:a16="http://schemas.microsoft.com/office/drawing/2014/main" id="{2B773937-DFB7-C081-BA47-EC3C64CE9FA3}"/>
              </a:ext>
            </a:extLst>
          </p:cNvPr>
          <p:cNvPicPr>
            <a:picLocks noChangeAspect="1"/>
          </p:cNvPicPr>
          <p:nvPr/>
        </p:nvPicPr>
        <p:blipFill>
          <a:blip r:embed="rId10"/>
          <a:stretch>
            <a:fillRect/>
          </a:stretch>
        </p:blipFill>
        <p:spPr>
          <a:xfrm>
            <a:off x="1143000" y="2628900"/>
            <a:ext cx="9012053" cy="6398099"/>
          </a:xfrm>
          <a:prstGeom prst="rect">
            <a:avLst/>
          </a:prstGeom>
        </p:spPr>
      </p:pic>
      <p:pic>
        <p:nvPicPr>
          <p:cNvPr id="6" name="noisesoul-smile-music-by-sound-gallery-by-dmitry-taras-9629">
            <a:hlinkClick r:id="" action="ppaction://media"/>
            <a:extLst>
              <a:ext uri="{FF2B5EF4-FFF2-40B4-BE49-F238E27FC236}">
                <a16:creationId xmlns:a16="http://schemas.microsoft.com/office/drawing/2014/main" id="{5D73A354-F157-A08B-937B-D3CBCD887EF0}"/>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3">
                <a:tint val="45000"/>
                <a:satMod val="400000"/>
              </a:schemeClr>
            </a:duotone>
          </a:blip>
          <a:stretch>
            <a:fillRect/>
          </a:stretch>
        </p:blipFill>
        <p:spPr>
          <a:xfrm>
            <a:off x="12420600" y="5676900"/>
            <a:ext cx="2352508" cy="2352508"/>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974265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53772" y="411995"/>
            <a:ext cx="7380628"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Write.</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0801" y="1037910"/>
            <a:ext cx="1397084" cy="1397084"/>
          </a:xfrm>
          <a:prstGeom prst="rect">
            <a:avLst/>
          </a:prstGeom>
        </p:spPr>
      </p:pic>
      <p:grpSp>
        <p:nvGrpSpPr>
          <p:cNvPr id="29" name="Group 28">
            <a:extLst>
              <a:ext uri="{FF2B5EF4-FFF2-40B4-BE49-F238E27FC236}">
                <a16:creationId xmlns:a16="http://schemas.microsoft.com/office/drawing/2014/main" id="{E909BC0D-8F6C-0429-EA9E-3C17EF79B938}"/>
              </a:ext>
            </a:extLst>
          </p:cNvPr>
          <p:cNvGrpSpPr/>
          <p:nvPr/>
        </p:nvGrpSpPr>
        <p:grpSpPr>
          <a:xfrm>
            <a:off x="2133600" y="2552700"/>
            <a:ext cx="14749910" cy="7477893"/>
            <a:chOff x="2133600" y="2552700"/>
            <a:chExt cx="14749910" cy="7477893"/>
          </a:xfrm>
        </p:grpSpPr>
        <p:pic>
          <p:nvPicPr>
            <p:cNvPr id="27" name="Picture 26">
              <a:extLst>
                <a:ext uri="{FF2B5EF4-FFF2-40B4-BE49-F238E27FC236}">
                  <a16:creationId xmlns:a16="http://schemas.microsoft.com/office/drawing/2014/main" id="{CEE9AE07-C6A5-3E8C-D358-86578C39606D}"/>
                </a:ext>
              </a:extLst>
            </p:cNvPr>
            <p:cNvPicPr>
              <a:picLocks noChangeAspect="1"/>
            </p:cNvPicPr>
            <p:nvPr/>
          </p:nvPicPr>
          <p:blipFill>
            <a:blip r:embed="rId10"/>
            <a:stretch>
              <a:fillRect/>
            </a:stretch>
          </p:blipFill>
          <p:spPr>
            <a:xfrm>
              <a:off x="2133600" y="2552700"/>
              <a:ext cx="14749910" cy="7477893"/>
            </a:xfrm>
            <a:prstGeom prst="rect">
              <a:avLst/>
            </a:prstGeom>
            <a:ln>
              <a:solidFill>
                <a:schemeClr val="tx1"/>
              </a:solid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0054D2FB-7208-A150-79DC-9A65055710C2}"/>
                </a:ext>
              </a:extLst>
            </p:cNvPr>
            <p:cNvSpPr/>
            <p:nvPr/>
          </p:nvSpPr>
          <p:spPr>
            <a:xfrm>
              <a:off x="3124200" y="5364022"/>
              <a:ext cx="685800" cy="381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C2FB7972-4C11-4F33-EF5B-E6810504574D}"/>
              </a:ext>
            </a:extLst>
          </p:cNvPr>
          <p:cNvSpPr/>
          <p:nvPr/>
        </p:nvSpPr>
        <p:spPr>
          <a:xfrm>
            <a:off x="3112363" y="5084070"/>
            <a:ext cx="1141658" cy="830997"/>
          </a:xfrm>
          <a:prstGeom prst="rect">
            <a:avLst/>
          </a:prstGeom>
          <a:noFill/>
        </p:spPr>
        <p:txBody>
          <a:bodyPr wrap="none" lIns="91440" tIns="45720" rIns="91440" bIns="45720">
            <a:spAutoFit/>
          </a:bodyPr>
          <a:lstStyle/>
          <a:p>
            <a:pPr algn="ctr"/>
            <a:r>
              <a:rPr lang="en-US" sz="4800" b="1" cap="none" spc="0" dirty="0" err="1">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ath</a:t>
            </a:r>
            <a:endParaRPr lang="en-US" sz="48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939720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53772" y="411995"/>
            <a:ext cx="7152028"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Write.</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0801" y="1037910"/>
            <a:ext cx="1397084" cy="1397084"/>
          </a:xfrm>
          <a:prstGeom prst="rect">
            <a:avLst/>
          </a:prstGeom>
        </p:spPr>
      </p:pic>
      <p:grpSp>
        <p:nvGrpSpPr>
          <p:cNvPr id="29" name="Group 28">
            <a:extLst>
              <a:ext uri="{FF2B5EF4-FFF2-40B4-BE49-F238E27FC236}">
                <a16:creationId xmlns:a16="http://schemas.microsoft.com/office/drawing/2014/main" id="{E909BC0D-8F6C-0429-EA9E-3C17EF79B938}"/>
              </a:ext>
            </a:extLst>
          </p:cNvPr>
          <p:cNvGrpSpPr/>
          <p:nvPr/>
        </p:nvGrpSpPr>
        <p:grpSpPr>
          <a:xfrm>
            <a:off x="2133600" y="2552700"/>
            <a:ext cx="14749910" cy="7477893"/>
            <a:chOff x="2133600" y="2552700"/>
            <a:chExt cx="14749910" cy="7477893"/>
          </a:xfrm>
        </p:grpSpPr>
        <p:pic>
          <p:nvPicPr>
            <p:cNvPr id="27" name="Picture 26">
              <a:extLst>
                <a:ext uri="{FF2B5EF4-FFF2-40B4-BE49-F238E27FC236}">
                  <a16:creationId xmlns:a16="http://schemas.microsoft.com/office/drawing/2014/main" id="{CEE9AE07-C6A5-3E8C-D358-86578C39606D}"/>
                </a:ext>
              </a:extLst>
            </p:cNvPr>
            <p:cNvPicPr>
              <a:picLocks noChangeAspect="1"/>
            </p:cNvPicPr>
            <p:nvPr/>
          </p:nvPicPr>
          <p:blipFill>
            <a:blip r:embed="rId10"/>
            <a:stretch>
              <a:fillRect/>
            </a:stretch>
          </p:blipFill>
          <p:spPr>
            <a:xfrm>
              <a:off x="2133600" y="2552700"/>
              <a:ext cx="14749910" cy="7477893"/>
            </a:xfrm>
            <a:prstGeom prst="rect">
              <a:avLst/>
            </a:prstGeom>
            <a:ln>
              <a:solidFill>
                <a:schemeClr val="tx1"/>
              </a:solid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0054D2FB-7208-A150-79DC-9A65055710C2}"/>
                </a:ext>
              </a:extLst>
            </p:cNvPr>
            <p:cNvSpPr/>
            <p:nvPr/>
          </p:nvSpPr>
          <p:spPr>
            <a:xfrm>
              <a:off x="3124200" y="5364022"/>
              <a:ext cx="685800" cy="381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C2FB7972-4C11-4F33-EF5B-E6810504574D}"/>
              </a:ext>
            </a:extLst>
          </p:cNvPr>
          <p:cNvSpPr/>
          <p:nvPr/>
        </p:nvSpPr>
        <p:spPr>
          <a:xfrm>
            <a:off x="2649247" y="5122024"/>
            <a:ext cx="2438400" cy="769441"/>
          </a:xfrm>
          <a:prstGeom prst="rect">
            <a:avLst/>
          </a:prstGeom>
          <a:solidFill>
            <a:schemeClr val="bg1"/>
          </a:solidFill>
        </p:spPr>
        <p:txBody>
          <a:bodyPr wrap="square" lIns="91440" tIns="45720" rIns="91440" bIns="45720">
            <a:spAutoFit/>
          </a:bodyPr>
          <a:lstStyle/>
          <a:p>
            <a:pPr algn="ctr"/>
            <a:r>
              <a:rPr lang="en-US" sz="4400" b="1"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m</a:t>
            </a:r>
            <a:r>
              <a:rPr lang="en-US" sz="44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ath</a:t>
            </a:r>
          </a:p>
        </p:txBody>
      </p:sp>
      <p:sp>
        <p:nvSpPr>
          <p:cNvPr id="2" name="Rectangle 1">
            <a:extLst>
              <a:ext uri="{FF2B5EF4-FFF2-40B4-BE49-F238E27FC236}">
                <a16:creationId xmlns:a16="http://schemas.microsoft.com/office/drawing/2014/main" id="{B9A7A659-3AF9-38E8-C74B-B16FDE04F868}"/>
              </a:ext>
            </a:extLst>
          </p:cNvPr>
          <p:cNvSpPr/>
          <p:nvPr/>
        </p:nvSpPr>
        <p:spPr>
          <a:xfrm>
            <a:off x="6448018" y="5245207"/>
            <a:ext cx="2597167" cy="769441"/>
          </a:xfrm>
          <a:prstGeom prst="rect">
            <a:avLst/>
          </a:prstGeom>
          <a:solidFill>
            <a:schemeClr val="bg1"/>
          </a:solidFill>
        </p:spPr>
        <p:txBody>
          <a:bodyPr wrap="square" lIns="91440" tIns="45720" rIns="91440" bIns="45720">
            <a:spAutoFit/>
          </a:bodyPr>
          <a:lstStyle/>
          <a:p>
            <a:pPr algn="ctr"/>
            <a:r>
              <a:rPr lang="en-US" sz="44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P.E.</a:t>
            </a:r>
          </a:p>
        </p:txBody>
      </p:sp>
      <p:sp>
        <p:nvSpPr>
          <p:cNvPr id="4" name="Rectangle 3">
            <a:extLst>
              <a:ext uri="{FF2B5EF4-FFF2-40B4-BE49-F238E27FC236}">
                <a16:creationId xmlns:a16="http://schemas.microsoft.com/office/drawing/2014/main" id="{7432DEAC-A7A8-3944-BA30-6EACA2C592FA}"/>
              </a:ext>
            </a:extLst>
          </p:cNvPr>
          <p:cNvSpPr/>
          <p:nvPr/>
        </p:nvSpPr>
        <p:spPr>
          <a:xfrm>
            <a:off x="9982200" y="5169801"/>
            <a:ext cx="3294492" cy="769441"/>
          </a:xfrm>
          <a:prstGeom prst="rect">
            <a:avLst/>
          </a:prstGeom>
          <a:solidFill>
            <a:schemeClr val="bg1"/>
          </a:solidFill>
        </p:spPr>
        <p:txBody>
          <a:bodyPr wrap="none" lIns="91440" tIns="45720" rIns="91440" bIns="45720">
            <a:spAutoFit/>
          </a:bodyPr>
          <a:lstStyle/>
          <a:p>
            <a:pPr algn="ctr"/>
            <a:r>
              <a:rPr lang="en-US" sz="44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Vietnamese</a:t>
            </a:r>
          </a:p>
        </p:txBody>
      </p:sp>
      <p:sp>
        <p:nvSpPr>
          <p:cNvPr id="5" name="Rectangle 4">
            <a:extLst>
              <a:ext uri="{FF2B5EF4-FFF2-40B4-BE49-F238E27FC236}">
                <a16:creationId xmlns:a16="http://schemas.microsoft.com/office/drawing/2014/main" id="{90402F9E-7729-B158-0767-2AFF759DE64F}"/>
              </a:ext>
            </a:extLst>
          </p:cNvPr>
          <p:cNvSpPr/>
          <p:nvPr/>
        </p:nvSpPr>
        <p:spPr>
          <a:xfrm>
            <a:off x="13708871" y="5161892"/>
            <a:ext cx="2667000" cy="769441"/>
          </a:xfrm>
          <a:prstGeom prst="rect">
            <a:avLst/>
          </a:prstGeom>
          <a:solidFill>
            <a:schemeClr val="bg1"/>
          </a:solidFill>
        </p:spPr>
        <p:txBody>
          <a:bodyPr wrap="square" lIns="91440" tIns="45720" rIns="91440" bIns="45720">
            <a:spAutoFit/>
          </a:bodyPr>
          <a:lstStyle/>
          <a:p>
            <a:pPr algn="ctr"/>
            <a:r>
              <a:rPr lang="en-US" sz="44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English</a:t>
            </a:r>
          </a:p>
        </p:txBody>
      </p:sp>
      <p:sp>
        <p:nvSpPr>
          <p:cNvPr id="6" name="Rectangle 5">
            <a:extLst>
              <a:ext uri="{FF2B5EF4-FFF2-40B4-BE49-F238E27FC236}">
                <a16:creationId xmlns:a16="http://schemas.microsoft.com/office/drawing/2014/main" id="{585465DD-7047-1284-2C4B-CEAB66D4DA66}"/>
              </a:ext>
            </a:extLst>
          </p:cNvPr>
          <p:cNvSpPr/>
          <p:nvPr/>
        </p:nvSpPr>
        <p:spPr>
          <a:xfrm>
            <a:off x="2680392" y="8646082"/>
            <a:ext cx="2438400" cy="769441"/>
          </a:xfrm>
          <a:prstGeom prst="rect">
            <a:avLst/>
          </a:prstGeom>
          <a:solidFill>
            <a:schemeClr val="bg1"/>
          </a:solidFill>
        </p:spPr>
        <p:txBody>
          <a:bodyPr wrap="square" lIns="91440" tIns="45720" rIns="91440" bIns="45720">
            <a:spAutoFit/>
          </a:bodyPr>
          <a:lstStyle/>
          <a:p>
            <a:pPr algn="ctr"/>
            <a:r>
              <a:rPr lang="en-US" sz="4400" b="1"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art</a:t>
            </a:r>
            <a:endParaRPr lang="en-US" sz="44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Rectangle 6">
            <a:extLst>
              <a:ext uri="{FF2B5EF4-FFF2-40B4-BE49-F238E27FC236}">
                <a16:creationId xmlns:a16="http://schemas.microsoft.com/office/drawing/2014/main" id="{9A4F3E20-9334-35ED-73FB-1FCD8F7DE980}"/>
              </a:ext>
            </a:extLst>
          </p:cNvPr>
          <p:cNvSpPr/>
          <p:nvPr/>
        </p:nvSpPr>
        <p:spPr>
          <a:xfrm>
            <a:off x="6263882" y="8707154"/>
            <a:ext cx="2889682" cy="1323439"/>
          </a:xfrm>
          <a:prstGeom prst="rect">
            <a:avLst/>
          </a:prstGeom>
          <a:solidFill>
            <a:schemeClr val="bg1"/>
          </a:solidFill>
        </p:spPr>
        <p:txBody>
          <a:bodyPr wrap="square" lIns="91440" tIns="45720" rIns="91440" bIns="45720">
            <a:spAutoFit/>
          </a:bodyPr>
          <a:lstStyle/>
          <a:p>
            <a:pPr algn="ctr"/>
            <a:r>
              <a:rPr lang="en-US" sz="40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computer</a:t>
            </a:r>
          </a:p>
          <a:p>
            <a:pPr algn="ctr"/>
            <a:r>
              <a:rPr lang="en-US" sz="4000" b="1"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room</a:t>
            </a:r>
            <a:endParaRPr lang="en-US" sz="40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17" name="Rectangle 16">
            <a:extLst>
              <a:ext uri="{FF2B5EF4-FFF2-40B4-BE49-F238E27FC236}">
                <a16:creationId xmlns:a16="http://schemas.microsoft.com/office/drawing/2014/main" id="{8E7A2AC5-EBFA-FD6F-4029-7E872A0AE580}"/>
              </a:ext>
            </a:extLst>
          </p:cNvPr>
          <p:cNvSpPr/>
          <p:nvPr/>
        </p:nvSpPr>
        <p:spPr>
          <a:xfrm>
            <a:off x="9982200" y="8697508"/>
            <a:ext cx="2889682" cy="1323439"/>
          </a:xfrm>
          <a:prstGeom prst="rect">
            <a:avLst/>
          </a:prstGeom>
          <a:solidFill>
            <a:schemeClr val="bg1"/>
          </a:solidFill>
        </p:spPr>
        <p:txBody>
          <a:bodyPr wrap="square" lIns="91440" tIns="45720" rIns="91440" bIns="45720">
            <a:spAutoFit/>
          </a:bodyPr>
          <a:lstStyle/>
          <a:p>
            <a:pPr algn="ctr"/>
            <a:r>
              <a:rPr lang="en-US" sz="40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art</a:t>
            </a:r>
          </a:p>
          <a:p>
            <a:pPr algn="ctr"/>
            <a:r>
              <a:rPr lang="en-US" sz="4000" b="1"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room</a:t>
            </a:r>
            <a:endParaRPr lang="en-US" sz="40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18" name="Rectangle 17">
            <a:extLst>
              <a:ext uri="{FF2B5EF4-FFF2-40B4-BE49-F238E27FC236}">
                <a16:creationId xmlns:a16="http://schemas.microsoft.com/office/drawing/2014/main" id="{E8BE65C7-CF9C-F4DF-C912-FC7AC0787FC2}"/>
              </a:ext>
            </a:extLst>
          </p:cNvPr>
          <p:cNvSpPr/>
          <p:nvPr/>
        </p:nvSpPr>
        <p:spPr>
          <a:xfrm>
            <a:off x="13682023" y="8660153"/>
            <a:ext cx="2889682" cy="707886"/>
          </a:xfrm>
          <a:prstGeom prst="rect">
            <a:avLst/>
          </a:prstGeom>
          <a:solidFill>
            <a:schemeClr val="bg1"/>
          </a:solidFill>
        </p:spPr>
        <p:txBody>
          <a:bodyPr wrap="square" lIns="91440" tIns="45720" rIns="91440" bIns="45720">
            <a:spAutoFit/>
          </a:bodyPr>
          <a:lstStyle/>
          <a:p>
            <a:pPr algn="ctr"/>
            <a:r>
              <a:rPr lang="en-US" sz="4000" b="1" cap="none" spc="0" dirty="0">
                <a:ln w="0"/>
                <a:solidFill>
                  <a:srgbClr val="C00000"/>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schoolyard</a:t>
            </a:r>
          </a:p>
        </p:txBody>
      </p:sp>
    </p:spTree>
    <p:extLst>
      <p:ext uri="{BB962C8B-B14F-4D97-AF65-F5344CB8AC3E}">
        <p14:creationId xmlns:p14="http://schemas.microsoft.com/office/powerpoint/2010/main" val="40962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fade">
                                      <p:cBhvr>
                                        <p:cTn id="49" dur="1000"/>
                                        <p:tgtEl>
                                          <p:spTgt spid="18">
                                            <p:txEl>
                                              <p:pRg st="0" end="0"/>
                                            </p:txEl>
                                          </p:spTgt>
                                        </p:tgtEl>
                                      </p:cBhvr>
                                    </p:animEffect>
                                    <p:anim calcmode="lin" valueType="num">
                                      <p:cBhvr>
                                        <p:cTn id="5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1000" y="1211030"/>
            <a:ext cx="17449800" cy="865687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pic>
        <p:nvPicPr>
          <p:cNvPr id="9" name="Picture 9"/>
          <p:cNvPicPr>
            <a:picLocks noChangeAspect="1"/>
          </p:cNvPicPr>
          <p:nvPr/>
        </p:nvPicPr>
        <p:blipFill>
          <a:blip r:embed="rId3"/>
          <a:srcRect/>
          <a:stretch>
            <a:fillRect/>
          </a:stretch>
        </p:blipFill>
        <p:spPr>
          <a:xfrm>
            <a:off x="1171815" y="1631477"/>
            <a:ext cx="1235400" cy="1655435"/>
          </a:xfrm>
          <a:prstGeom prst="rect">
            <a:avLst/>
          </a:prstGeom>
        </p:spPr>
      </p:pic>
      <p:grpSp>
        <p:nvGrpSpPr>
          <p:cNvPr id="10" name="Group 10"/>
          <p:cNvGrpSpPr/>
          <p:nvPr/>
        </p:nvGrpSpPr>
        <p:grpSpPr>
          <a:xfrm>
            <a:off x="14526892" y="1381903"/>
            <a:ext cx="2752994" cy="1510614"/>
            <a:chOff x="0" y="0"/>
            <a:chExt cx="5507640" cy="3144349"/>
          </a:xfrm>
        </p:grpSpPr>
        <p:pic>
          <p:nvPicPr>
            <p:cNvPr id="11" name="Picture 11"/>
            <p:cNvPicPr>
              <a:picLocks noChangeAspect="1"/>
            </p:cNvPicPr>
            <p:nvPr/>
          </p:nvPicPr>
          <p:blipFill>
            <a:blip r:embed="rId4"/>
            <a:srcRect/>
            <a:stretch>
              <a:fillRect/>
            </a:stretch>
          </p:blipFill>
          <p:spPr>
            <a:xfrm>
              <a:off x="0" y="0"/>
              <a:ext cx="5240582" cy="3144349"/>
            </a:xfrm>
            <a:prstGeom prst="rect">
              <a:avLst/>
            </a:prstGeom>
          </p:spPr>
        </p:pic>
        <p:pic>
          <p:nvPicPr>
            <p:cNvPr id="12" name="Picture 12"/>
            <p:cNvPicPr>
              <a:picLocks noChangeAspect="1"/>
            </p:cNvPicPr>
            <p:nvPr/>
          </p:nvPicPr>
          <p:blipFill>
            <a:blip r:embed="rId5"/>
            <a:srcRect t="773" b="773"/>
            <a:stretch>
              <a:fillRect/>
            </a:stretch>
          </p:blipFill>
          <p:spPr>
            <a:xfrm>
              <a:off x="3043557" y="0"/>
              <a:ext cx="2464083" cy="2949904"/>
            </a:xfrm>
            <a:prstGeom prst="rect">
              <a:avLst/>
            </a:prstGeom>
          </p:spPr>
        </p:pic>
      </p:grpSp>
      <p:sp>
        <p:nvSpPr>
          <p:cNvPr id="14" name="TextBox 14"/>
          <p:cNvSpPr txBox="1"/>
          <p:nvPr/>
        </p:nvSpPr>
        <p:spPr>
          <a:xfrm>
            <a:off x="7625657" y="1377133"/>
            <a:ext cx="4081386" cy="1426737"/>
          </a:xfrm>
          <a:prstGeom prst="rect">
            <a:avLst/>
          </a:prstGeom>
        </p:spPr>
        <p:txBody>
          <a:bodyPr wrap="square" lIns="0" tIns="0" rIns="0" bIns="0" rtlCol="0" anchor="t">
            <a:spAutoFit/>
          </a:bodyPr>
          <a:lstStyle/>
          <a:p>
            <a:pPr algn="ctr">
              <a:lnSpc>
                <a:spcPts val="12287"/>
              </a:lnSpc>
              <a:spcBef>
                <a:spcPct val="0"/>
              </a:spcBef>
            </a:pPr>
            <a:r>
              <a:rPr lang="en-US" sz="7200" b="1" dirty="0">
                <a:solidFill>
                  <a:srgbClr val="C00000"/>
                </a:solidFill>
                <a:latin typeface="KG Primary Penmanship Bold"/>
              </a:rPr>
              <a:t>REVIEW 2</a:t>
            </a:r>
          </a:p>
        </p:txBody>
      </p:sp>
      <p:sp>
        <p:nvSpPr>
          <p:cNvPr id="15" name="TextBox 15"/>
          <p:cNvSpPr txBox="1"/>
          <p:nvPr/>
        </p:nvSpPr>
        <p:spPr>
          <a:xfrm>
            <a:off x="5542884" y="2563152"/>
            <a:ext cx="8223347" cy="1106137"/>
          </a:xfrm>
          <a:prstGeom prst="rect">
            <a:avLst/>
          </a:prstGeom>
        </p:spPr>
        <p:txBody>
          <a:bodyPr wrap="square" lIns="0" tIns="0" rIns="0" bIns="0" rtlCol="0" anchor="t">
            <a:spAutoFit/>
          </a:bodyPr>
          <a:lstStyle/>
          <a:p>
            <a:pPr algn="ctr">
              <a:lnSpc>
                <a:spcPts val="9628"/>
              </a:lnSpc>
              <a:spcBef>
                <a:spcPct val="0"/>
              </a:spcBef>
            </a:pPr>
            <a:r>
              <a:rPr lang="en-US" sz="5400" b="1" dirty="0">
                <a:solidFill>
                  <a:srgbClr val="0070C0"/>
                </a:solidFill>
                <a:latin typeface="KG Primary Penmanship Bold"/>
              </a:rPr>
              <a:t>Period 2</a:t>
            </a:r>
          </a:p>
        </p:txBody>
      </p:sp>
      <p:grpSp>
        <p:nvGrpSpPr>
          <p:cNvPr id="25" name="Group 24">
            <a:extLst>
              <a:ext uri="{FF2B5EF4-FFF2-40B4-BE49-F238E27FC236}">
                <a16:creationId xmlns:a16="http://schemas.microsoft.com/office/drawing/2014/main" id="{2931E9E7-318E-7522-C33B-E400053455A2}"/>
              </a:ext>
            </a:extLst>
          </p:cNvPr>
          <p:cNvGrpSpPr/>
          <p:nvPr/>
        </p:nvGrpSpPr>
        <p:grpSpPr>
          <a:xfrm>
            <a:off x="0" y="-90803"/>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6"/>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7"/>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4" name="Picture 3">
            <a:extLst>
              <a:ext uri="{FF2B5EF4-FFF2-40B4-BE49-F238E27FC236}">
                <a16:creationId xmlns:a16="http://schemas.microsoft.com/office/drawing/2014/main" id="{F6E929BE-EBA1-2E23-FA80-3A0FB98A58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44520" y="3579354"/>
            <a:ext cx="3986771" cy="3815130"/>
          </a:xfrm>
          <a:prstGeom prst="rect">
            <a:avLst/>
          </a:prstGeom>
        </p:spPr>
      </p:pic>
      <p:pic>
        <p:nvPicPr>
          <p:cNvPr id="5" name="Picture 4">
            <a:extLst>
              <a:ext uri="{FF2B5EF4-FFF2-40B4-BE49-F238E27FC236}">
                <a16:creationId xmlns:a16="http://schemas.microsoft.com/office/drawing/2014/main" id="{2811A1E7-3E0C-1340-DAF7-465B2EC582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9315" y="6095543"/>
            <a:ext cx="4585331" cy="3359863"/>
          </a:xfrm>
          <a:prstGeom prst="rect">
            <a:avLst/>
          </a:prstGeom>
        </p:spPr>
      </p:pic>
      <p:pic>
        <p:nvPicPr>
          <p:cNvPr id="13" name="Picture 12">
            <a:extLst>
              <a:ext uri="{FF2B5EF4-FFF2-40B4-BE49-F238E27FC236}">
                <a16:creationId xmlns:a16="http://schemas.microsoft.com/office/drawing/2014/main" id="{D9530387-0438-0428-396B-283E95F0FD5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8400" y="4763914"/>
            <a:ext cx="3188198" cy="2316132"/>
          </a:xfrm>
          <a:prstGeom prst="rect">
            <a:avLst/>
          </a:prstGeom>
        </p:spPr>
      </p:pic>
      <p:pic>
        <p:nvPicPr>
          <p:cNvPr id="16" name="Picture 15" descr="Cartoon a cartoon of a crocodile&#10;&#10;Description automatically generated">
            <a:extLst>
              <a:ext uri="{FF2B5EF4-FFF2-40B4-BE49-F238E27FC236}">
                <a16:creationId xmlns:a16="http://schemas.microsoft.com/office/drawing/2014/main" id="{A213FB6E-9197-DF33-3FF9-A229F219F3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002115" y="7657356"/>
            <a:ext cx="4038704" cy="2952957"/>
          </a:xfrm>
          <a:prstGeom prst="rect">
            <a:avLst/>
          </a:prstGeom>
        </p:spPr>
      </p:pic>
      <p:pic>
        <p:nvPicPr>
          <p:cNvPr id="27" name="Picture 26" descr="Cartoon a cartoon kangaroo standing on its hind legs&#10;&#10;Description automatically generated">
            <a:extLst>
              <a:ext uri="{FF2B5EF4-FFF2-40B4-BE49-F238E27FC236}">
                <a16:creationId xmlns:a16="http://schemas.microsoft.com/office/drawing/2014/main" id="{A09F452E-DB72-8E44-5F7C-83A433B67A3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247787" y="7775476"/>
            <a:ext cx="1797220" cy="2155878"/>
          </a:xfrm>
          <a:prstGeom prst="rect">
            <a:avLst/>
          </a:prstGeom>
        </p:spPr>
      </p:pic>
      <p:pic>
        <p:nvPicPr>
          <p:cNvPr id="28" name="Picture 27" descr="A cartoon of a penguin&#10;&#10;Description automatically generated">
            <a:extLst>
              <a:ext uri="{FF2B5EF4-FFF2-40B4-BE49-F238E27FC236}">
                <a16:creationId xmlns:a16="http://schemas.microsoft.com/office/drawing/2014/main" id="{13B6A10F-BFCA-63E9-2742-B68BB0A61F7E}"/>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21503">
            <a:off x="6072280" y="7967265"/>
            <a:ext cx="2345945" cy="2345945"/>
          </a:xfrm>
          <a:prstGeom prst="rect">
            <a:avLst/>
          </a:prstGeom>
        </p:spPr>
      </p:pic>
      <p:pic>
        <p:nvPicPr>
          <p:cNvPr id="29" name="Picture 28" descr="Cartoon camel with brown fur on its back&#10;&#10;Description automatically generated">
            <a:extLst>
              <a:ext uri="{FF2B5EF4-FFF2-40B4-BE49-F238E27FC236}">
                <a16:creationId xmlns:a16="http://schemas.microsoft.com/office/drawing/2014/main" id="{26C6B85F-9686-AAFC-2D8A-A2D333F7034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15400" y="8343900"/>
            <a:ext cx="2475941" cy="1810320"/>
          </a:xfrm>
          <a:prstGeom prst="rect">
            <a:avLst/>
          </a:prstGeom>
        </p:spPr>
      </p:pic>
      <p:pic>
        <p:nvPicPr>
          <p:cNvPr id="30" name="Picture 29">
            <a:extLst>
              <a:ext uri="{FF2B5EF4-FFF2-40B4-BE49-F238E27FC236}">
                <a16:creationId xmlns:a16="http://schemas.microsoft.com/office/drawing/2014/main" id="{3B8DF990-5577-F623-9E87-7655D564F8F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90024" y="4723602"/>
            <a:ext cx="3805167" cy="25659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422204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dirty="0"/>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53772" y="411995"/>
            <a:ext cx="7228228"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Ask and Answer.</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8987" y="1066880"/>
            <a:ext cx="1397084" cy="1397084"/>
          </a:xfrm>
          <a:prstGeom prst="rect">
            <a:avLst/>
          </a:prstGeom>
        </p:spPr>
      </p:pic>
      <p:pic>
        <p:nvPicPr>
          <p:cNvPr id="4" name="Picture 3">
            <a:extLst>
              <a:ext uri="{FF2B5EF4-FFF2-40B4-BE49-F238E27FC236}">
                <a16:creationId xmlns:a16="http://schemas.microsoft.com/office/drawing/2014/main" id="{B28FFDF1-8E7B-F4DA-2C24-BC2E6F3C8348}"/>
              </a:ext>
            </a:extLst>
          </p:cNvPr>
          <p:cNvPicPr>
            <a:picLocks noChangeAspect="1"/>
          </p:cNvPicPr>
          <p:nvPr/>
        </p:nvPicPr>
        <p:blipFill>
          <a:blip r:embed="rId12"/>
          <a:stretch>
            <a:fillRect/>
          </a:stretch>
        </p:blipFill>
        <p:spPr>
          <a:xfrm>
            <a:off x="609600" y="5143500"/>
            <a:ext cx="17463189" cy="45155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5" name="Group 4">
            <a:extLst>
              <a:ext uri="{FF2B5EF4-FFF2-40B4-BE49-F238E27FC236}">
                <a16:creationId xmlns:a16="http://schemas.microsoft.com/office/drawing/2014/main" id="{46E012EC-E64D-0A85-BABF-71EEDD9D0B75}"/>
              </a:ext>
            </a:extLst>
          </p:cNvPr>
          <p:cNvGrpSpPr/>
          <p:nvPr/>
        </p:nvGrpSpPr>
        <p:grpSpPr>
          <a:xfrm>
            <a:off x="1066800" y="2827139"/>
            <a:ext cx="7633408" cy="2116349"/>
            <a:chOff x="1066800" y="3227698"/>
            <a:chExt cx="7633408" cy="1721319"/>
          </a:xfrm>
        </p:grpSpPr>
        <p:sp>
          <p:nvSpPr>
            <p:cNvPr id="6" name="Thought Bubble: Cloud 5">
              <a:extLst>
                <a:ext uri="{FF2B5EF4-FFF2-40B4-BE49-F238E27FC236}">
                  <a16:creationId xmlns:a16="http://schemas.microsoft.com/office/drawing/2014/main" id="{2401A9B0-2006-3598-6E2D-FCF61694C558}"/>
                </a:ext>
              </a:extLst>
            </p:cNvPr>
            <p:cNvSpPr/>
            <p:nvPr/>
          </p:nvSpPr>
          <p:spPr>
            <a:xfrm>
              <a:off x="1066800" y="3227698"/>
              <a:ext cx="7633408" cy="1629187"/>
            </a:xfrm>
            <a:prstGeom prst="cloudCallout">
              <a:avLst>
                <a:gd name="adj1" fmla="val 55874"/>
                <a:gd name="adj2" fmla="val -75326"/>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7571CE0-5D2E-3D83-E441-FEA41D5A0A8F}"/>
                </a:ext>
              </a:extLst>
            </p:cNvPr>
            <p:cNvSpPr/>
            <p:nvPr/>
          </p:nvSpPr>
          <p:spPr>
            <a:xfrm>
              <a:off x="2270283" y="3502467"/>
              <a:ext cx="5741636" cy="1446550"/>
            </a:xfrm>
            <a:prstGeom prst="rect">
              <a:avLst/>
            </a:prstGeom>
            <a:noFill/>
          </p:spPr>
          <p:txBody>
            <a:bodyPr wrap="none" lIns="91440" tIns="45720" rIns="91440" bIns="45720">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What are the monkeys </a:t>
              </a: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doing?</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grpSp>
        <p:nvGrpSpPr>
          <p:cNvPr id="17" name="Group 16">
            <a:extLst>
              <a:ext uri="{FF2B5EF4-FFF2-40B4-BE49-F238E27FC236}">
                <a16:creationId xmlns:a16="http://schemas.microsoft.com/office/drawing/2014/main" id="{CB297AB3-2912-B4BD-CA08-B30E07ED2CBF}"/>
              </a:ext>
            </a:extLst>
          </p:cNvPr>
          <p:cNvGrpSpPr/>
          <p:nvPr/>
        </p:nvGrpSpPr>
        <p:grpSpPr>
          <a:xfrm>
            <a:off x="9041438" y="3467100"/>
            <a:ext cx="8956876" cy="1476387"/>
            <a:chOff x="11518909" y="-1619189"/>
            <a:chExt cx="7633408" cy="1629187"/>
          </a:xfrm>
        </p:grpSpPr>
        <p:sp>
          <p:nvSpPr>
            <p:cNvPr id="18" name="Thought Bubble: Cloud 17">
              <a:extLst>
                <a:ext uri="{FF2B5EF4-FFF2-40B4-BE49-F238E27FC236}">
                  <a16:creationId xmlns:a16="http://schemas.microsoft.com/office/drawing/2014/main" id="{8D49AA1B-774A-9634-6123-B09D04823569}"/>
                </a:ext>
              </a:extLst>
            </p:cNvPr>
            <p:cNvSpPr/>
            <p:nvPr/>
          </p:nvSpPr>
          <p:spPr>
            <a:xfrm>
              <a:off x="11518909" y="-1619189"/>
              <a:ext cx="7633408" cy="1629187"/>
            </a:xfrm>
            <a:prstGeom prst="cloudCallout">
              <a:avLst>
                <a:gd name="adj1" fmla="val -11144"/>
                <a:gd name="adj2" fmla="val -137792"/>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E775B22-D23B-A6DB-ECC4-54B067B28E5E}"/>
                </a:ext>
              </a:extLst>
            </p:cNvPr>
            <p:cNvSpPr/>
            <p:nvPr/>
          </p:nvSpPr>
          <p:spPr>
            <a:xfrm>
              <a:off x="12317502" y="-1313302"/>
              <a:ext cx="6538611" cy="860036"/>
            </a:xfrm>
            <a:prstGeom prst="rect">
              <a:avLst/>
            </a:prstGeom>
            <a:noFill/>
          </p:spPr>
          <p:txBody>
            <a:bodyPr wrap="none" lIns="91440" tIns="45720" rIns="91440" bIns="45720">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They’re playing with a ball. </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pic>
        <p:nvPicPr>
          <p:cNvPr id="22" name="Picture 21">
            <a:extLst>
              <a:ext uri="{FF2B5EF4-FFF2-40B4-BE49-F238E27FC236}">
                <a16:creationId xmlns:a16="http://schemas.microsoft.com/office/drawing/2014/main" id="{F22D69F8-602D-5E2C-0074-F3479892164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t="25313" r="50000" b="3516"/>
          <a:stretch/>
        </p:blipFill>
        <p:spPr>
          <a:xfrm>
            <a:off x="8353148" y="762969"/>
            <a:ext cx="2415077" cy="3113944"/>
          </a:xfrm>
          <a:prstGeom prst="rect">
            <a:avLst/>
          </a:prstGeom>
        </p:spPr>
      </p:pic>
      <p:pic>
        <p:nvPicPr>
          <p:cNvPr id="26" name="Picture 25">
            <a:extLst>
              <a:ext uri="{FF2B5EF4-FFF2-40B4-BE49-F238E27FC236}">
                <a16:creationId xmlns:a16="http://schemas.microsoft.com/office/drawing/2014/main" id="{198B10FD-A798-1493-3F9C-B5C0391487B0}"/>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34901" b="93069" l="54260" r="88565">
                        <a14:foregroundMark x1="60314" y1="38614" x2="72646" y2="34901"/>
                        <a14:foregroundMark x1="72646" y1="34901" x2="80717" y2="38861"/>
                      </a14:backgroundRemoval>
                    </a14:imgEffect>
                  </a14:imgLayer>
                </a14:imgProps>
              </a:ext>
            </a:extLst>
          </a:blip>
          <a:srcRect l="50000" t="32178" r="6951"/>
          <a:stretch/>
        </p:blipFill>
        <p:spPr>
          <a:xfrm>
            <a:off x="11105935" y="989710"/>
            <a:ext cx="2023150" cy="2887203"/>
          </a:xfrm>
          <a:prstGeom prst="rect">
            <a:avLst/>
          </a:prstGeom>
        </p:spPr>
      </p:pic>
      <p:pic>
        <p:nvPicPr>
          <p:cNvPr id="27" name="noisesoul-smile-music-by-sound-gallery-by-dmitry-taras-9629">
            <a:hlinkClick r:id="" action="ppaction://media"/>
            <a:extLst>
              <a:ext uri="{FF2B5EF4-FFF2-40B4-BE49-F238E27FC236}">
                <a16:creationId xmlns:a16="http://schemas.microsoft.com/office/drawing/2014/main" id="{CB01CEF0-DA2F-1231-DBB7-2C5AA71DFE57}"/>
              </a:ext>
            </a:extLst>
          </p:cNvPr>
          <p:cNvPicPr>
            <a:picLocks noChangeAspect="1"/>
          </p:cNvPicPr>
          <p:nvPr>
            <a:audioFile r:link="rId2"/>
            <p:extLst>
              <p:ext uri="{DAA4B4D4-6D71-4841-9C94-3DE7FCFB9230}">
                <p14:media xmlns:p14="http://schemas.microsoft.com/office/powerpoint/2010/main" r:embed="rId1"/>
              </p:ext>
            </p:extLst>
          </p:nvPr>
        </p:nvPicPr>
        <p:blipFill>
          <a:blip r:embed="rId16">
            <a:duotone>
              <a:prstClr val="black"/>
              <a:schemeClr val="accent3">
                <a:tint val="45000"/>
                <a:satMod val="400000"/>
              </a:schemeClr>
            </a:duotone>
          </a:blip>
          <a:stretch>
            <a:fillRect/>
          </a:stretch>
        </p:blipFill>
        <p:spPr>
          <a:xfrm>
            <a:off x="16264181" y="1230981"/>
            <a:ext cx="1386574" cy="138657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06588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51562" fill="hold"/>
                                        <p:tgtEl>
                                          <p:spTgt spid="27"/>
                                        </p:tgtEl>
                                      </p:cBhvr>
                                    </p:cmd>
                                  </p:childTnLst>
                                </p:cTn>
                              </p:par>
                            </p:childTnLst>
                          </p:cTn>
                        </p:par>
                      </p:childTnLst>
                    </p:cTn>
                  </p:par>
                </p:childTnLst>
              </p:cTn>
              <p:nextCondLst>
                <p:cond evt="onClick" delay="0">
                  <p:tgtEl>
                    <p:spTgt spid="27"/>
                  </p:tgtEl>
                </p:cond>
              </p:nextCondLst>
            </p:seq>
            <p:audio>
              <p:cMediaNode vol="80000">
                <p:cTn id="34" fill="hold" display="0">
                  <p:stCondLst>
                    <p:cond delay="indefinite"/>
                  </p:stCondLst>
                  <p:endCondLst>
                    <p:cond evt="onStopAudio" delay="0">
                      <p:tgtEl>
                        <p:sldTgt/>
                      </p:tgtEl>
                    </p:cond>
                  </p:endCondLst>
                </p:cTn>
                <p:tgtEl>
                  <p:spTgt spid="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73304" y="452259"/>
            <a:ext cx="7024516"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Write.</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987" y="1066880"/>
            <a:ext cx="1397084" cy="1397084"/>
          </a:xfrm>
          <a:prstGeom prst="rect">
            <a:avLst/>
          </a:prstGeom>
        </p:spPr>
      </p:pic>
      <p:grpSp>
        <p:nvGrpSpPr>
          <p:cNvPr id="17" name="Group 8">
            <a:extLst>
              <a:ext uri="{FF2B5EF4-FFF2-40B4-BE49-F238E27FC236}">
                <a16:creationId xmlns:a16="http://schemas.microsoft.com/office/drawing/2014/main" id="{F720BA9B-022D-E5B3-9B12-55AE91BED052}"/>
              </a:ext>
            </a:extLst>
          </p:cNvPr>
          <p:cNvGrpSpPr/>
          <p:nvPr/>
        </p:nvGrpSpPr>
        <p:grpSpPr>
          <a:xfrm>
            <a:off x="8610600" y="449439"/>
            <a:ext cx="3038402" cy="2216824"/>
            <a:chOff x="-1243201" y="-1827625"/>
            <a:chExt cx="7205848" cy="7204800"/>
          </a:xfrm>
          <a:solidFill>
            <a:schemeClr val="accent3">
              <a:lumMod val="50000"/>
            </a:schemeClr>
          </a:solidFill>
        </p:grpSpPr>
        <p:grpSp>
          <p:nvGrpSpPr>
            <p:cNvPr id="18" name="Group 9">
              <a:extLst>
                <a:ext uri="{FF2B5EF4-FFF2-40B4-BE49-F238E27FC236}">
                  <a16:creationId xmlns:a16="http://schemas.microsoft.com/office/drawing/2014/main" id="{F2C8A5E2-B361-4F34-8C14-A2232403FEC0}"/>
                </a:ext>
              </a:extLst>
            </p:cNvPr>
            <p:cNvGrpSpPr>
              <a:grpSpLocks noChangeAspect="1"/>
            </p:cNvGrpSpPr>
            <p:nvPr/>
          </p:nvGrpSpPr>
          <p:grpSpPr>
            <a:xfrm>
              <a:off x="-1243201" y="-1827625"/>
              <a:ext cx="7205848" cy="7204800"/>
              <a:chOff x="-1128415" y="-1658878"/>
              <a:chExt cx="6540524" cy="6539573"/>
            </a:xfrm>
            <a:grpFill/>
          </p:grpSpPr>
          <p:sp>
            <p:nvSpPr>
              <p:cNvPr id="21" name="Freeform 10">
                <a:extLst>
                  <a:ext uri="{FF2B5EF4-FFF2-40B4-BE49-F238E27FC236}">
                    <a16:creationId xmlns:a16="http://schemas.microsoft.com/office/drawing/2014/main" id="{5D62E388-7993-9B94-874D-6B3CEF42D776}"/>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sp>
        </p:grpSp>
        <p:sp>
          <p:nvSpPr>
            <p:cNvPr id="20" name="TextBox 11">
              <a:extLst>
                <a:ext uri="{FF2B5EF4-FFF2-40B4-BE49-F238E27FC236}">
                  <a16:creationId xmlns:a16="http://schemas.microsoft.com/office/drawing/2014/main" id="{97237503-23C2-F11E-ED85-5FA801B45334}"/>
                </a:ext>
              </a:extLst>
            </p:cNvPr>
            <p:cNvSpPr txBox="1"/>
            <p:nvPr/>
          </p:nvSpPr>
          <p:spPr>
            <a:xfrm>
              <a:off x="221603" y="-713301"/>
              <a:ext cx="4253307" cy="4801397"/>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51</a:t>
              </a:r>
            </a:p>
          </p:txBody>
        </p:sp>
      </p:grpSp>
      <p:pic>
        <p:nvPicPr>
          <p:cNvPr id="29" name="Picture 28">
            <a:extLst>
              <a:ext uri="{FF2B5EF4-FFF2-40B4-BE49-F238E27FC236}">
                <a16:creationId xmlns:a16="http://schemas.microsoft.com/office/drawing/2014/main" id="{F8D2D3CC-23F5-B1F1-C35A-A1B75FEA3CFB}"/>
              </a:ext>
            </a:extLst>
          </p:cNvPr>
          <p:cNvPicPr>
            <a:picLocks noChangeAspect="1"/>
          </p:cNvPicPr>
          <p:nvPr/>
        </p:nvPicPr>
        <p:blipFill rotWithShape="1">
          <a:blip r:embed="rId10"/>
          <a:srcRect t="3458"/>
          <a:stretch/>
        </p:blipFill>
        <p:spPr>
          <a:xfrm>
            <a:off x="369569" y="5448300"/>
            <a:ext cx="17463189" cy="43594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0" name="Rectangle 29">
            <a:extLst>
              <a:ext uri="{FF2B5EF4-FFF2-40B4-BE49-F238E27FC236}">
                <a16:creationId xmlns:a16="http://schemas.microsoft.com/office/drawing/2014/main" id="{A247B98D-00FE-CA35-9319-67E993A243CE}"/>
              </a:ext>
            </a:extLst>
          </p:cNvPr>
          <p:cNvSpPr/>
          <p:nvPr/>
        </p:nvSpPr>
        <p:spPr>
          <a:xfrm>
            <a:off x="1516895" y="3466311"/>
            <a:ext cx="15168536" cy="1200329"/>
          </a:xfrm>
          <a:prstGeom prst="rect">
            <a:avLst/>
          </a:prstGeom>
          <a:solidFill>
            <a:schemeClr val="accent2">
              <a:lumMod val="20000"/>
              <a:lumOff val="80000"/>
            </a:schemeClr>
          </a:solidFill>
          <a:ln w="19050">
            <a:solidFill>
              <a:schemeClr val="accent2">
                <a:lumMod val="75000"/>
              </a:schemeClr>
            </a:solidFill>
            <a:prstDash val="lgDashDot"/>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spcBef>
                <a:spcPts val="600"/>
              </a:spcBef>
              <a:spcAft>
                <a:spcPts val="600"/>
              </a:spcAft>
            </a:pPr>
            <a:r>
              <a:rPr lang="en-US" sz="7200" dirty="0">
                <a:ln/>
                <a:latin typeface="Abadi Extra Light" panose="020B0204020104020204" pitchFamily="34" charset="0"/>
                <a:ea typeface="ADLaM Display" panose="02010000000000000000" pitchFamily="2" charset="0"/>
                <a:cs typeface="ADLaM Display" panose="02010000000000000000" pitchFamily="2" charset="0"/>
              </a:rPr>
              <a:t>The monkeys are playing with a ball. </a:t>
            </a:r>
            <a:endParaRPr lang="en-US" sz="7200" cap="none" spc="0" dirty="0">
              <a:ln/>
              <a:effectLst/>
              <a:latin typeface="Abadi Extra Light" panose="020B0204020104020204" pitchFamily="34" charset="0"/>
            </a:endParaRPr>
          </a:p>
        </p:txBody>
      </p:sp>
      <p:sp>
        <p:nvSpPr>
          <p:cNvPr id="31" name="Oval 30">
            <a:extLst>
              <a:ext uri="{FF2B5EF4-FFF2-40B4-BE49-F238E27FC236}">
                <a16:creationId xmlns:a16="http://schemas.microsoft.com/office/drawing/2014/main" id="{2BCB7F63-F09A-FEB8-9BF2-6D1F50C6493B}"/>
              </a:ext>
            </a:extLst>
          </p:cNvPr>
          <p:cNvSpPr/>
          <p:nvPr/>
        </p:nvSpPr>
        <p:spPr>
          <a:xfrm>
            <a:off x="6019800" y="7035004"/>
            <a:ext cx="5921828" cy="2750998"/>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2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73303" y="452259"/>
            <a:ext cx="7284897"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Write.</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8987" y="1066880"/>
            <a:ext cx="1397084" cy="1397084"/>
          </a:xfrm>
          <a:prstGeom prst="rect">
            <a:avLst/>
          </a:prstGeom>
        </p:spPr>
      </p:pic>
      <p:grpSp>
        <p:nvGrpSpPr>
          <p:cNvPr id="17" name="Group 8">
            <a:extLst>
              <a:ext uri="{FF2B5EF4-FFF2-40B4-BE49-F238E27FC236}">
                <a16:creationId xmlns:a16="http://schemas.microsoft.com/office/drawing/2014/main" id="{F720BA9B-022D-E5B3-9B12-55AE91BED052}"/>
              </a:ext>
            </a:extLst>
          </p:cNvPr>
          <p:cNvGrpSpPr/>
          <p:nvPr/>
        </p:nvGrpSpPr>
        <p:grpSpPr>
          <a:xfrm>
            <a:off x="8768918" y="941550"/>
            <a:ext cx="3038402" cy="2216824"/>
            <a:chOff x="-1243201" y="-1827625"/>
            <a:chExt cx="7205848" cy="7204800"/>
          </a:xfrm>
          <a:solidFill>
            <a:schemeClr val="accent3">
              <a:lumMod val="50000"/>
            </a:schemeClr>
          </a:solidFill>
        </p:grpSpPr>
        <p:grpSp>
          <p:nvGrpSpPr>
            <p:cNvPr id="18" name="Group 9">
              <a:extLst>
                <a:ext uri="{FF2B5EF4-FFF2-40B4-BE49-F238E27FC236}">
                  <a16:creationId xmlns:a16="http://schemas.microsoft.com/office/drawing/2014/main" id="{F2C8A5E2-B361-4F34-8C14-A2232403FEC0}"/>
                </a:ext>
              </a:extLst>
            </p:cNvPr>
            <p:cNvGrpSpPr>
              <a:grpSpLocks noChangeAspect="1"/>
            </p:cNvGrpSpPr>
            <p:nvPr/>
          </p:nvGrpSpPr>
          <p:grpSpPr>
            <a:xfrm>
              <a:off x="-1243201" y="-1827625"/>
              <a:ext cx="7205848" cy="7204800"/>
              <a:chOff x="-1128415" y="-1658878"/>
              <a:chExt cx="6540524" cy="6539573"/>
            </a:xfrm>
            <a:grpFill/>
          </p:grpSpPr>
          <p:sp>
            <p:nvSpPr>
              <p:cNvPr id="21" name="Freeform 10">
                <a:extLst>
                  <a:ext uri="{FF2B5EF4-FFF2-40B4-BE49-F238E27FC236}">
                    <a16:creationId xmlns:a16="http://schemas.microsoft.com/office/drawing/2014/main" id="{5D62E388-7993-9B94-874D-6B3CEF42D776}"/>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sp>
        </p:grpSp>
        <p:sp>
          <p:nvSpPr>
            <p:cNvPr id="20" name="TextBox 11">
              <a:extLst>
                <a:ext uri="{FF2B5EF4-FFF2-40B4-BE49-F238E27FC236}">
                  <a16:creationId xmlns:a16="http://schemas.microsoft.com/office/drawing/2014/main" id="{97237503-23C2-F11E-ED85-5FA801B45334}"/>
                </a:ext>
              </a:extLst>
            </p:cNvPr>
            <p:cNvSpPr txBox="1"/>
            <p:nvPr/>
          </p:nvSpPr>
          <p:spPr>
            <a:xfrm>
              <a:off x="221603" y="-713301"/>
              <a:ext cx="4253307" cy="4801397"/>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51</a:t>
              </a:r>
            </a:p>
          </p:txBody>
        </p:sp>
      </p:grpSp>
      <p:pic>
        <p:nvPicPr>
          <p:cNvPr id="29" name="Picture 28">
            <a:extLst>
              <a:ext uri="{FF2B5EF4-FFF2-40B4-BE49-F238E27FC236}">
                <a16:creationId xmlns:a16="http://schemas.microsoft.com/office/drawing/2014/main" id="{F8D2D3CC-23F5-B1F1-C35A-A1B75FEA3CFB}"/>
              </a:ext>
            </a:extLst>
          </p:cNvPr>
          <p:cNvPicPr>
            <a:picLocks noChangeAspect="1"/>
          </p:cNvPicPr>
          <p:nvPr/>
        </p:nvPicPr>
        <p:blipFill rotWithShape="1">
          <a:blip r:embed="rId12"/>
          <a:srcRect t="3458"/>
          <a:stretch/>
        </p:blipFill>
        <p:spPr>
          <a:xfrm>
            <a:off x="455242" y="3658053"/>
            <a:ext cx="17463189" cy="43594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1" name="Oval 30">
            <a:extLst>
              <a:ext uri="{FF2B5EF4-FFF2-40B4-BE49-F238E27FC236}">
                <a16:creationId xmlns:a16="http://schemas.microsoft.com/office/drawing/2014/main" id="{2BCB7F63-F09A-FEB8-9BF2-6D1F50C6493B}"/>
              </a:ext>
            </a:extLst>
          </p:cNvPr>
          <p:cNvSpPr/>
          <p:nvPr/>
        </p:nvSpPr>
        <p:spPr>
          <a:xfrm>
            <a:off x="2488262" y="4441612"/>
            <a:ext cx="4495800" cy="2057400"/>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A436D2A-6FA0-B90F-34C1-CBD60B0D2FE0}"/>
              </a:ext>
            </a:extLst>
          </p:cNvPr>
          <p:cNvSpPr/>
          <p:nvPr/>
        </p:nvSpPr>
        <p:spPr>
          <a:xfrm>
            <a:off x="11750503" y="3412912"/>
            <a:ext cx="4495800" cy="2057400"/>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7655ED5-D047-B2D7-2A16-364A90C0EBCE}"/>
              </a:ext>
            </a:extLst>
          </p:cNvPr>
          <p:cNvSpPr/>
          <p:nvPr/>
        </p:nvSpPr>
        <p:spPr>
          <a:xfrm>
            <a:off x="12649200" y="6062968"/>
            <a:ext cx="5029200" cy="232214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C902FBF-04BE-1F82-E0C0-9E77961A43B8}"/>
              </a:ext>
            </a:extLst>
          </p:cNvPr>
          <p:cNvSpPr/>
          <p:nvPr/>
        </p:nvSpPr>
        <p:spPr>
          <a:xfrm>
            <a:off x="671075" y="4191453"/>
            <a:ext cx="3507158" cy="3883389"/>
          </a:xfrm>
          <a:prstGeom prst="ellipse">
            <a:avLst/>
          </a:prstGeom>
          <a:noFill/>
          <a:ln w="762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6" name="jazz-happy-110855">
            <a:hlinkClick r:id="" action="ppaction://media"/>
            <a:extLst>
              <a:ext uri="{FF2B5EF4-FFF2-40B4-BE49-F238E27FC236}">
                <a16:creationId xmlns:a16="http://schemas.microsoft.com/office/drawing/2014/main" id="{FC9ADC5F-B4A3-80D5-EE50-22180B38EED1}"/>
              </a:ext>
            </a:extLst>
          </p:cNvPr>
          <p:cNvPicPr>
            <a:picLocks noChangeAspect="1"/>
          </p:cNvPicPr>
          <p:nvPr>
            <a:audioFile r:link="rId2"/>
            <p:extLst>
              <p:ext uri="{DAA4B4D4-6D71-4841-9C94-3DE7FCFB9230}">
                <p14:media xmlns:p14="http://schemas.microsoft.com/office/powerpoint/2010/main" r:embed="rId1"/>
              </p:ext>
            </p:extLst>
          </p:nvPr>
        </p:nvPicPr>
        <p:blipFill>
          <a:blip r:embed="rId13">
            <a:biLevel thresh="75000"/>
          </a:blip>
          <a:stretch>
            <a:fillRect/>
          </a:stretch>
        </p:blipFill>
        <p:spPr>
          <a:xfrm>
            <a:off x="12358369" y="1196210"/>
            <a:ext cx="1607685" cy="1607685"/>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29987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33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31" grpId="0" animBg="1"/>
      <p:bldP spid="2"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3">
            <a:extLst>
              <a:ext uri="{FF2B5EF4-FFF2-40B4-BE49-F238E27FC236}">
                <a16:creationId xmlns:a16="http://schemas.microsoft.com/office/drawing/2014/main" id="{1A0978FD-5842-7AAA-EFA3-14E3332C52CE}"/>
              </a:ext>
            </a:extLst>
          </p:cNvPr>
          <p:cNvSpPr txBox="1"/>
          <p:nvPr/>
        </p:nvSpPr>
        <p:spPr>
          <a:xfrm>
            <a:off x="9842664" y="3521199"/>
            <a:ext cx="7383325" cy="1423147"/>
          </a:xfrm>
          <a:prstGeom prst="rect">
            <a:avLst/>
          </a:prstGeom>
        </p:spPr>
        <p:txBody>
          <a:bodyPr lIns="0" tIns="0" rIns="0" bIns="0" rtlCol="0" anchor="t">
            <a:spAutoFit/>
          </a:bodyPr>
          <a:lstStyle/>
          <a:p>
            <a:pPr algn="ctr">
              <a:lnSpc>
                <a:spcPts val="12319"/>
              </a:lnSpc>
              <a:spcBef>
                <a:spcPct val="0"/>
              </a:spcBef>
            </a:pPr>
            <a:r>
              <a:rPr lang="en-US" sz="8000" dirty="0">
                <a:solidFill>
                  <a:schemeClr val="accent3">
                    <a:lumMod val="50000"/>
                  </a:schemeClr>
                </a:solidFill>
                <a:latin typeface="Fredoka One"/>
              </a:rPr>
              <a:t>Work in Pairs</a:t>
            </a:r>
          </a:p>
        </p:txBody>
      </p:sp>
      <p:pic>
        <p:nvPicPr>
          <p:cNvPr id="5" name="Picture 4" descr="A picture containing toy, doll, vector graphics&#10;&#10;Description automatically generated">
            <a:extLst>
              <a:ext uri="{FF2B5EF4-FFF2-40B4-BE49-F238E27FC236}">
                <a16:creationId xmlns:a16="http://schemas.microsoft.com/office/drawing/2014/main" id="{2B773937-DFB7-C081-BA47-EC3C64CE9FA3}"/>
              </a:ext>
            </a:extLst>
          </p:cNvPr>
          <p:cNvPicPr>
            <a:picLocks noChangeAspect="1"/>
          </p:cNvPicPr>
          <p:nvPr/>
        </p:nvPicPr>
        <p:blipFill>
          <a:blip r:embed="rId10"/>
          <a:stretch>
            <a:fillRect/>
          </a:stretch>
        </p:blipFill>
        <p:spPr>
          <a:xfrm>
            <a:off x="1143000" y="2628900"/>
            <a:ext cx="9012053" cy="6398099"/>
          </a:xfrm>
          <a:prstGeom prst="rect">
            <a:avLst/>
          </a:prstGeom>
        </p:spPr>
      </p:pic>
      <p:pic>
        <p:nvPicPr>
          <p:cNvPr id="6" name="noisesoul-smile-music-by-sound-gallery-by-dmitry-taras-9629">
            <a:hlinkClick r:id="" action="ppaction://media"/>
            <a:extLst>
              <a:ext uri="{FF2B5EF4-FFF2-40B4-BE49-F238E27FC236}">
                <a16:creationId xmlns:a16="http://schemas.microsoft.com/office/drawing/2014/main" id="{5D73A354-F157-A08B-937B-D3CBCD887EF0}"/>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3">
                <a:tint val="45000"/>
                <a:satMod val="400000"/>
              </a:schemeClr>
            </a:duotone>
          </a:blip>
          <a:stretch>
            <a:fillRect/>
          </a:stretch>
        </p:blipFill>
        <p:spPr>
          <a:xfrm>
            <a:off x="12420600" y="5676900"/>
            <a:ext cx="2352508" cy="2352508"/>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3958824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73303" y="452259"/>
            <a:ext cx="6980097"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Write.</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987" y="1066880"/>
            <a:ext cx="1397084" cy="1397084"/>
          </a:xfrm>
          <a:prstGeom prst="rect">
            <a:avLst/>
          </a:prstGeom>
        </p:spPr>
      </p:pic>
      <p:grpSp>
        <p:nvGrpSpPr>
          <p:cNvPr id="17" name="Group 8">
            <a:extLst>
              <a:ext uri="{FF2B5EF4-FFF2-40B4-BE49-F238E27FC236}">
                <a16:creationId xmlns:a16="http://schemas.microsoft.com/office/drawing/2014/main" id="{F720BA9B-022D-E5B3-9B12-55AE91BED052}"/>
              </a:ext>
            </a:extLst>
          </p:cNvPr>
          <p:cNvGrpSpPr/>
          <p:nvPr/>
        </p:nvGrpSpPr>
        <p:grpSpPr>
          <a:xfrm>
            <a:off x="8452261" y="922878"/>
            <a:ext cx="3038402" cy="2216824"/>
            <a:chOff x="-1243201" y="-1827625"/>
            <a:chExt cx="7205848" cy="7204800"/>
          </a:xfrm>
          <a:solidFill>
            <a:schemeClr val="accent3">
              <a:lumMod val="50000"/>
            </a:schemeClr>
          </a:solidFill>
        </p:grpSpPr>
        <p:grpSp>
          <p:nvGrpSpPr>
            <p:cNvPr id="18" name="Group 9">
              <a:extLst>
                <a:ext uri="{FF2B5EF4-FFF2-40B4-BE49-F238E27FC236}">
                  <a16:creationId xmlns:a16="http://schemas.microsoft.com/office/drawing/2014/main" id="{F2C8A5E2-B361-4F34-8C14-A2232403FEC0}"/>
                </a:ext>
              </a:extLst>
            </p:cNvPr>
            <p:cNvGrpSpPr>
              <a:grpSpLocks noChangeAspect="1"/>
            </p:cNvGrpSpPr>
            <p:nvPr/>
          </p:nvGrpSpPr>
          <p:grpSpPr>
            <a:xfrm>
              <a:off x="-1243201" y="-1827625"/>
              <a:ext cx="7205848" cy="7204800"/>
              <a:chOff x="-1128415" y="-1658878"/>
              <a:chExt cx="6540524" cy="6539573"/>
            </a:xfrm>
            <a:grpFill/>
          </p:grpSpPr>
          <p:sp>
            <p:nvSpPr>
              <p:cNvPr id="21" name="Freeform 10">
                <a:extLst>
                  <a:ext uri="{FF2B5EF4-FFF2-40B4-BE49-F238E27FC236}">
                    <a16:creationId xmlns:a16="http://schemas.microsoft.com/office/drawing/2014/main" id="{5D62E388-7993-9B94-874D-6B3CEF42D776}"/>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sp>
        </p:grpSp>
        <p:sp>
          <p:nvSpPr>
            <p:cNvPr id="20" name="TextBox 11">
              <a:extLst>
                <a:ext uri="{FF2B5EF4-FFF2-40B4-BE49-F238E27FC236}">
                  <a16:creationId xmlns:a16="http://schemas.microsoft.com/office/drawing/2014/main" id="{97237503-23C2-F11E-ED85-5FA801B45334}"/>
                </a:ext>
              </a:extLst>
            </p:cNvPr>
            <p:cNvSpPr txBox="1"/>
            <p:nvPr/>
          </p:nvSpPr>
          <p:spPr>
            <a:xfrm>
              <a:off x="221603" y="-713301"/>
              <a:ext cx="4253307" cy="4801397"/>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51</a:t>
              </a:r>
            </a:p>
          </p:txBody>
        </p:sp>
      </p:grpSp>
      <p:pic>
        <p:nvPicPr>
          <p:cNvPr id="29" name="Picture 28">
            <a:extLst>
              <a:ext uri="{FF2B5EF4-FFF2-40B4-BE49-F238E27FC236}">
                <a16:creationId xmlns:a16="http://schemas.microsoft.com/office/drawing/2014/main" id="{F8D2D3CC-23F5-B1F1-C35A-A1B75FEA3CFB}"/>
              </a:ext>
            </a:extLst>
          </p:cNvPr>
          <p:cNvPicPr>
            <a:picLocks noChangeAspect="1"/>
          </p:cNvPicPr>
          <p:nvPr/>
        </p:nvPicPr>
        <p:blipFill rotWithShape="1">
          <a:blip r:embed="rId10"/>
          <a:srcRect t="3458"/>
          <a:stretch/>
        </p:blipFill>
        <p:spPr>
          <a:xfrm>
            <a:off x="369569" y="5448300"/>
            <a:ext cx="17463189" cy="43594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0" name="Rectangle 29">
            <a:extLst>
              <a:ext uri="{FF2B5EF4-FFF2-40B4-BE49-F238E27FC236}">
                <a16:creationId xmlns:a16="http://schemas.microsoft.com/office/drawing/2014/main" id="{A247B98D-00FE-CA35-9319-67E993A243CE}"/>
              </a:ext>
            </a:extLst>
          </p:cNvPr>
          <p:cNvSpPr/>
          <p:nvPr/>
        </p:nvSpPr>
        <p:spPr>
          <a:xfrm>
            <a:off x="4952999" y="3466311"/>
            <a:ext cx="9296401" cy="1200329"/>
          </a:xfrm>
          <a:prstGeom prst="rect">
            <a:avLst/>
          </a:prstGeom>
          <a:solidFill>
            <a:schemeClr val="accent2">
              <a:lumMod val="20000"/>
              <a:lumOff val="80000"/>
            </a:schemeClr>
          </a:solidFill>
          <a:ln w="19050">
            <a:solidFill>
              <a:schemeClr val="accent2">
                <a:lumMod val="75000"/>
              </a:schemeClr>
            </a:solidFill>
            <a:prstDash val="lgDashDot"/>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spcBef>
                <a:spcPts val="600"/>
              </a:spcBef>
              <a:spcAft>
                <a:spcPts val="600"/>
              </a:spcAft>
            </a:pPr>
            <a:r>
              <a:rPr lang="en-US" sz="7200" dirty="0">
                <a:ln/>
                <a:latin typeface="Abadi Extra Light" panose="020B0204020104020204" pitchFamily="34" charset="0"/>
                <a:ea typeface="ADLaM Display" panose="02010000000000000000" pitchFamily="2" charset="0"/>
                <a:cs typeface="ADLaM Display" panose="02010000000000000000" pitchFamily="2" charset="0"/>
              </a:rPr>
              <a:t>The zebra is eating. </a:t>
            </a:r>
            <a:endParaRPr lang="en-US" sz="7200" cap="none" spc="0" dirty="0">
              <a:ln/>
              <a:effectLst/>
              <a:latin typeface="Abadi Extra Light" panose="020B0204020104020204" pitchFamily="34" charset="0"/>
            </a:endParaRPr>
          </a:p>
        </p:txBody>
      </p:sp>
      <p:sp>
        <p:nvSpPr>
          <p:cNvPr id="31" name="Oval 30">
            <a:extLst>
              <a:ext uri="{FF2B5EF4-FFF2-40B4-BE49-F238E27FC236}">
                <a16:creationId xmlns:a16="http://schemas.microsoft.com/office/drawing/2014/main" id="{2BCB7F63-F09A-FEB8-9BF2-6D1F50C6493B}"/>
              </a:ext>
            </a:extLst>
          </p:cNvPr>
          <p:cNvSpPr/>
          <p:nvPr/>
        </p:nvSpPr>
        <p:spPr>
          <a:xfrm>
            <a:off x="3046726" y="5981700"/>
            <a:ext cx="3887473" cy="2438400"/>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23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73303" y="452259"/>
            <a:ext cx="6903897"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Write.</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987" y="1066880"/>
            <a:ext cx="1397084" cy="1397084"/>
          </a:xfrm>
          <a:prstGeom prst="rect">
            <a:avLst/>
          </a:prstGeom>
        </p:spPr>
      </p:pic>
      <p:grpSp>
        <p:nvGrpSpPr>
          <p:cNvPr id="17" name="Group 8">
            <a:extLst>
              <a:ext uri="{FF2B5EF4-FFF2-40B4-BE49-F238E27FC236}">
                <a16:creationId xmlns:a16="http://schemas.microsoft.com/office/drawing/2014/main" id="{F720BA9B-022D-E5B3-9B12-55AE91BED052}"/>
              </a:ext>
            </a:extLst>
          </p:cNvPr>
          <p:cNvGrpSpPr/>
          <p:nvPr/>
        </p:nvGrpSpPr>
        <p:grpSpPr>
          <a:xfrm>
            <a:off x="8452261" y="922878"/>
            <a:ext cx="3038402" cy="2216824"/>
            <a:chOff x="-1243201" y="-1827625"/>
            <a:chExt cx="7205848" cy="7204800"/>
          </a:xfrm>
          <a:solidFill>
            <a:schemeClr val="accent3">
              <a:lumMod val="50000"/>
            </a:schemeClr>
          </a:solidFill>
        </p:grpSpPr>
        <p:grpSp>
          <p:nvGrpSpPr>
            <p:cNvPr id="18" name="Group 9">
              <a:extLst>
                <a:ext uri="{FF2B5EF4-FFF2-40B4-BE49-F238E27FC236}">
                  <a16:creationId xmlns:a16="http://schemas.microsoft.com/office/drawing/2014/main" id="{F2C8A5E2-B361-4F34-8C14-A2232403FEC0}"/>
                </a:ext>
              </a:extLst>
            </p:cNvPr>
            <p:cNvGrpSpPr>
              <a:grpSpLocks noChangeAspect="1"/>
            </p:cNvGrpSpPr>
            <p:nvPr/>
          </p:nvGrpSpPr>
          <p:grpSpPr>
            <a:xfrm>
              <a:off x="-1243201" y="-1827625"/>
              <a:ext cx="7205848" cy="7204800"/>
              <a:chOff x="-1128415" y="-1658878"/>
              <a:chExt cx="6540524" cy="6539573"/>
            </a:xfrm>
            <a:grpFill/>
          </p:grpSpPr>
          <p:sp>
            <p:nvSpPr>
              <p:cNvPr id="21" name="Freeform 10">
                <a:extLst>
                  <a:ext uri="{FF2B5EF4-FFF2-40B4-BE49-F238E27FC236}">
                    <a16:creationId xmlns:a16="http://schemas.microsoft.com/office/drawing/2014/main" id="{5D62E388-7993-9B94-874D-6B3CEF42D776}"/>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sp>
        </p:grpSp>
        <p:sp>
          <p:nvSpPr>
            <p:cNvPr id="20" name="TextBox 11">
              <a:extLst>
                <a:ext uri="{FF2B5EF4-FFF2-40B4-BE49-F238E27FC236}">
                  <a16:creationId xmlns:a16="http://schemas.microsoft.com/office/drawing/2014/main" id="{97237503-23C2-F11E-ED85-5FA801B45334}"/>
                </a:ext>
              </a:extLst>
            </p:cNvPr>
            <p:cNvSpPr txBox="1"/>
            <p:nvPr/>
          </p:nvSpPr>
          <p:spPr>
            <a:xfrm>
              <a:off x="221603" y="-713301"/>
              <a:ext cx="4253307" cy="4801397"/>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51</a:t>
              </a:r>
            </a:p>
          </p:txBody>
        </p:sp>
      </p:grpSp>
      <p:pic>
        <p:nvPicPr>
          <p:cNvPr id="29" name="Picture 28">
            <a:extLst>
              <a:ext uri="{FF2B5EF4-FFF2-40B4-BE49-F238E27FC236}">
                <a16:creationId xmlns:a16="http://schemas.microsoft.com/office/drawing/2014/main" id="{F8D2D3CC-23F5-B1F1-C35A-A1B75FEA3CFB}"/>
              </a:ext>
            </a:extLst>
          </p:cNvPr>
          <p:cNvPicPr>
            <a:picLocks noChangeAspect="1"/>
          </p:cNvPicPr>
          <p:nvPr/>
        </p:nvPicPr>
        <p:blipFill rotWithShape="1">
          <a:blip r:embed="rId10"/>
          <a:srcRect t="3458"/>
          <a:stretch/>
        </p:blipFill>
        <p:spPr>
          <a:xfrm>
            <a:off x="369569" y="5448300"/>
            <a:ext cx="17463189" cy="43594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0" name="Rectangle 29">
            <a:extLst>
              <a:ext uri="{FF2B5EF4-FFF2-40B4-BE49-F238E27FC236}">
                <a16:creationId xmlns:a16="http://schemas.microsoft.com/office/drawing/2014/main" id="{A247B98D-00FE-CA35-9319-67E993A243CE}"/>
              </a:ext>
            </a:extLst>
          </p:cNvPr>
          <p:cNvSpPr/>
          <p:nvPr/>
        </p:nvSpPr>
        <p:spPr>
          <a:xfrm>
            <a:off x="3733801" y="3466311"/>
            <a:ext cx="10515600" cy="1200329"/>
          </a:xfrm>
          <a:prstGeom prst="rect">
            <a:avLst/>
          </a:prstGeom>
          <a:solidFill>
            <a:schemeClr val="accent2">
              <a:lumMod val="20000"/>
              <a:lumOff val="80000"/>
            </a:schemeClr>
          </a:solidFill>
          <a:ln w="19050">
            <a:solidFill>
              <a:schemeClr val="accent2">
                <a:lumMod val="75000"/>
              </a:schemeClr>
            </a:solidFill>
            <a:prstDash val="lgDashDot"/>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spcBef>
                <a:spcPts val="600"/>
              </a:spcBef>
              <a:spcAft>
                <a:spcPts val="600"/>
              </a:spcAft>
            </a:pPr>
            <a:r>
              <a:rPr lang="en-US" sz="7200" dirty="0">
                <a:ln/>
                <a:latin typeface="Abadi Extra Light" panose="020B0204020104020204" pitchFamily="34" charset="0"/>
                <a:ea typeface="ADLaM Display" panose="02010000000000000000" pitchFamily="2" charset="0"/>
                <a:cs typeface="ADLaM Display" panose="02010000000000000000" pitchFamily="2" charset="0"/>
              </a:rPr>
              <a:t>The kangaroos are jumping. </a:t>
            </a:r>
            <a:endParaRPr lang="en-US" sz="7200" cap="none" spc="0" dirty="0">
              <a:ln/>
              <a:effectLst/>
              <a:latin typeface="Abadi Extra Light" panose="020B0204020104020204" pitchFamily="34" charset="0"/>
            </a:endParaRPr>
          </a:p>
        </p:txBody>
      </p:sp>
      <p:sp>
        <p:nvSpPr>
          <p:cNvPr id="31" name="Oval 30">
            <a:extLst>
              <a:ext uri="{FF2B5EF4-FFF2-40B4-BE49-F238E27FC236}">
                <a16:creationId xmlns:a16="http://schemas.microsoft.com/office/drawing/2014/main" id="{2BCB7F63-F09A-FEB8-9BF2-6D1F50C6493B}"/>
              </a:ext>
            </a:extLst>
          </p:cNvPr>
          <p:cNvSpPr/>
          <p:nvPr/>
        </p:nvSpPr>
        <p:spPr>
          <a:xfrm>
            <a:off x="12039600" y="4993249"/>
            <a:ext cx="3887473" cy="2438400"/>
          </a:xfrm>
          <a:prstGeom prst="ellipse">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02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73303" y="452259"/>
            <a:ext cx="7056297"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Write.</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987" y="1066880"/>
            <a:ext cx="1397084" cy="1397084"/>
          </a:xfrm>
          <a:prstGeom prst="rect">
            <a:avLst/>
          </a:prstGeom>
        </p:spPr>
      </p:pic>
      <p:grpSp>
        <p:nvGrpSpPr>
          <p:cNvPr id="17" name="Group 8">
            <a:extLst>
              <a:ext uri="{FF2B5EF4-FFF2-40B4-BE49-F238E27FC236}">
                <a16:creationId xmlns:a16="http://schemas.microsoft.com/office/drawing/2014/main" id="{F720BA9B-022D-E5B3-9B12-55AE91BED052}"/>
              </a:ext>
            </a:extLst>
          </p:cNvPr>
          <p:cNvGrpSpPr/>
          <p:nvPr/>
        </p:nvGrpSpPr>
        <p:grpSpPr>
          <a:xfrm>
            <a:off x="8452261" y="922878"/>
            <a:ext cx="3038402" cy="2216824"/>
            <a:chOff x="-1243201" y="-1827625"/>
            <a:chExt cx="7205848" cy="7204800"/>
          </a:xfrm>
          <a:solidFill>
            <a:schemeClr val="accent3">
              <a:lumMod val="50000"/>
            </a:schemeClr>
          </a:solidFill>
        </p:grpSpPr>
        <p:grpSp>
          <p:nvGrpSpPr>
            <p:cNvPr id="18" name="Group 9">
              <a:extLst>
                <a:ext uri="{FF2B5EF4-FFF2-40B4-BE49-F238E27FC236}">
                  <a16:creationId xmlns:a16="http://schemas.microsoft.com/office/drawing/2014/main" id="{F2C8A5E2-B361-4F34-8C14-A2232403FEC0}"/>
                </a:ext>
              </a:extLst>
            </p:cNvPr>
            <p:cNvGrpSpPr>
              <a:grpSpLocks noChangeAspect="1"/>
            </p:cNvGrpSpPr>
            <p:nvPr/>
          </p:nvGrpSpPr>
          <p:grpSpPr>
            <a:xfrm>
              <a:off x="-1243201" y="-1827625"/>
              <a:ext cx="7205848" cy="7204800"/>
              <a:chOff x="-1128415" y="-1658878"/>
              <a:chExt cx="6540524" cy="6539573"/>
            </a:xfrm>
            <a:grpFill/>
          </p:grpSpPr>
          <p:sp>
            <p:nvSpPr>
              <p:cNvPr id="21" name="Freeform 10">
                <a:extLst>
                  <a:ext uri="{FF2B5EF4-FFF2-40B4-BE49-F238E27FC236}">
                    <a16:creationId xmlns:a16="http://schemas.microsoft.com/office/drawing/2014/main" id="{5D62E388-7993-9B94-874D-6B3CEF42D776}"/>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sp>
        </p:grpSp>
        <p:sp>
          <p:nvSpPr>
            <p:cNvPr id="20" name="TextBox 11">
              <a:extLst>
                <a:ext uri="{FF2B5EF4-FFF2-40B4-BE49-F238E27FC236}">
                  <a16:creationId xmlns:a16="http://schemas.microsoft.com/office/drawing/2014/main" id="{97237503-23C2-F11E-ED85-5FA801B45334}"/>
                </a:ext>
              </a:extLst>
            </p:cNvPr>
            <p:cNvSpPr txBox="1"/>
            <p:nvPr/>
          </p:nvSpPr>
          <p:spPr>
            <a:xfrm>
              <a:off x="221603" y="-713301"/>
              <a:ext cx="4253307" cy="4801397"/>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51</a:t>
              </a:r>
            </a:p>
          </p:txBody>
        </p:sp>
      </p:grpSp>
      <p:pic>
        <p:nvPicPr>
          <p:cNvPr id="29" name="Picture 28">
            <a:extLst>
              <a:ext uri="{FF2B5EF4-FFF2-40B4-BE49-F238E27FC236}">
                <a16:creationId xmlns:a16="http://schemas.microsoft.com/office/drawing/2014/main" id="{F8D2D3CC-23F5-B1F1-C35A-A1B75FEA3CFB}"/>
              </a:ext>
            </a:extLst>
          </p:cNvPr>
          <p:cNvPicPr>
            <a:picLocks noChangeAspect="1"/>
          </p:cNvPicPr>
          <p:nvPr/>
        </p:nvPicPr>
        <p:blipFill rotWithShape="1">
          <a:blip r:embed="rId10"/>
          <a:srcRect t="3458"/>
          <a:stretch/>
        </p:blipFill>
        <p:spPr>
          <a:xfrm>
            <a:off x="369569" y="5448300"/>
            <a:ext cx="17463189" cy="43594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0" name="Rectangle 29">
            <a:extLst>
              <a:ext uri="{FF2B5EF4-FFF2-40B4-BE49-F238E27FC236}">
                <a16:creationId xmlns:a16="http://schemas.microsoft.com/office/drawing/2014/main" id="{A247B98D-00FE-CA35-9319-67E993A243CE}"/>
              </a:ext>
            </a:extLst>
          </p:cNvPr>
          <p:cNvSpPr/>
          <p:nvPr/>
        </p:nvSpPr>
        <p:spPr>
          <a:xfrm>
            <a:off x="3733801" y="3466311"/>
            <a:ext cx="10515600" cy="1200329"/>
          </a:xfrm>
          <a:prstGeom prst="rect">
            <a:avLst/>
          </a:prstGeom>
          <a:solidFill>
            <a:schemeClr val="accent2">
              <a:lumMod val="20000"/>
              <a:lumOff val="80000"/>
            </a:schemeClr>
          </a:solidFill>
          <a:ln w="19050">
            <a:solidFill>
              <a:schemeClr val="accent2">
                <a:lumMod val="75000"/>
              </a:schemeClr>
            </a:solidFill>
            <a:prstDash val="lgDashDot"/>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spcBef>
                <a:spcPts val="600"/>
              </a:spcBef>
              <a:spcAft>
                <a:spcPts val="600"/>
              </a:spcAft>
            </a:pPr>
            <a:r>
              <a:rPr lang="en-US" sz="7200" dirty="0">
                <a:ln/>
                <a:latin typeface="Abadi Extra Light" panose="020B0204020104020204" pitchFamily="34" charset="0"/>
                <a:ea typeface="ADLaM Display" panose="02010000000000000000" pitchFamily="2" charset="0"/>
                <a:cs typeface="ADLaM Display" panose="02010000000000000000" pitchFamily="2" charset="0"/>
              </a:rPr>
              <a:t>The crocodile is sleeping. </a:t>
            </a:r>
            <a:endParaRPr lang="en-US" sz="7200" cap="none" spc="0" dirty="0">
              <a:ln/>
              <a:effectLst/>
              <a:latin typeface="Abadi Extra Light" panose="020B0204020104020204" pitchFamily="34" charset="0"/>
            </a:endParaRPr>
          </a:p>
        </p:txBody>
      </p:sp>
      <p:sp>
        <p:nvSpPr>
          <p:cNvPr id="31" name="Oval 30">
            <a:extLst>
              <a:ext uri="{FF2B5EF4-FFF2-40B4-BE49-F238E27FC236}">
                <a16:creationId xmlns:a16="http://schemas.microsoft.com/office/drawing/2014/main" id="{2BCB7F63-F09A-FEB8-9BF2-6D1F50C6493B}"/>
              </a:ext>
            </a:extLst>
          </p:cNvPr>
          <p:cNvSpPr/>
          <p:nvPr/>
        </p:nvSpPr>
        <p:spPr>
          <a:xfrm>
            <a:off x="12801600" y="7581900"/>
            <a:ext cx="5147488" cy="2623232"/>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34910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173303" y="452259"/>
            <a:ext cx="7132497"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Write.</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987" y="1066880"/>
            <a:ext cx="1397084" cy="1397084"/>
          </a:xfrm>
          <a:prstGeom prst="rect">
            <a:avLst/>
          </a:prstGeom>
        </p:spPr>
      </p:pic>
      <p:grpSp>
        <p:nvGrpSpPr>
          <p:cNvPr id="17" name="Group 8">
            <a:extLst>
              <a:ext uri="{FF2B5EF4-FFF2-40B4-BE49-F238E27FC236}">
                <a16:creationId xmlns:a16="http://schemas.microsoft.com/office/drawing/2014/main" id="{F720BA9B-022D-E5B3-9B12-55AE91BED052}"/>
              </a:ext>
            </a:extLst>
          </p:cNvPr>
          <p:cNvGrpSpPr/>
          <p:nvPr/>
        </p:nvGrpSpPr>
        <p:grpSpPr>
          <a:xfrm>
            <a:off x="8452261" y="922878"/>
            <a:ext cx="3038402" cy="2216824"/>
            <a:chOff x="-1243201" y="-1827625"/>
            <a:chExt cx="7205848" cy="7204800"/>
          </a:xfrm>
          <a:solidFill>
            <a:schemeClr val="accent3">
              <a:lumMod val="50000"/>
            </a:schemeClr>
          </a:solidFill>
        </p:grpSpPr>
        <p:grpSp>
          <p:nvGrpSpPr>
            <p:cNvPr id="18" name="Group 9">
              <a:extLst>
                <a:ext uri="{FF2B5EF4-FFF2-40B4-BE49-F238E27FC236}">
                  <a16:creationId xmlns:a16="http://schemas.microsoft.com/office/drawing/2014/main" id="{F2C8A5E2-B361-4F34-8C14-A2232403FEC0}"/>
                </a:ext>
              </a:extLst>
            </p:cNvPr>
            <p:cNvGrpSpPr>
              <a:grpSpLocks noChangeAspect="1"/>
            </p:cNvGrpSpPr>
            <p:nvPr/>
          </p:nvGrpSpPr>
          <p:grpSpPr>
            <a:xfrm>
              <a:off x="-1243201" y="-1827625"/>
              <a:ext cx="7205848" cy="7204800"/>
              <a:chOff x="-1128415" y="-1658878"/>
              <a:chExt cx="6540524" cy="6539573"/>
            </a:xfrm>
            <a:grpFill/>
          </p:grpSpPr>
          <p:sp>
            <p:nvSpPr>
              <p:cNvPr id="21" name="Freeform 10">
                <a:extLst>
                  <a:ext uri="{FF2B5EF4-FFF2-40B4-BE49-F238E27FC236}">
                    <a16:creationId xmlns:a16="http://schemas.microsoft.com/office/drawing/2014/main" id="{5D62E388-7993-9B94-874D-6B3CEF42D776}"/>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sp>
        </p:grpSp>
        <p:sp>
          <p:nvSpPr>
            <p:cNvPr id="20" name="TextBox 11">
              <a:extLst>
                <a:ext uri="{FF2B5EF4-FFF2-40B4-BE49-F238E27FC236}">
                  <a16:creationId xmlns:a16="http://schemas.microsoft.com/office/drawing/2014/main" id="{97237503-23C2-F11E-ED85-5FA801B45334}"/>
                </a:ext>
              </a:extLst>
            </p:cNvPr>
            <p:cNvSpPr txBox="1"/>
            <p:nvPr/>
          </p:nvSpPr>
          <p:spPr>
            <a:xfrm>
              <a:off x="221603" y="-713301"/>
              <a:ext cx="4253307" cy="4801397"/>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51</a:t>
              </a:r>
            </a:p>
          </p:txBody>
        </p:sp>
      </p:grpSp>
      <p:pic>
        <p:nvPicPr>
          <p:cNvPr id="29" name="Picture 28">
            <a:extLst>
              <a:ext uri="{FF2B5EF4-FFF2-40B4-BE49-F238E27FC236}">
                <a16:creationId xmlns:a16="http://schemas.microsoft.com/office/drawing/2014/main" id="{F8D2D3CC-23F5-B1F1-C35A-A1B75FEA3CFB}"/>
              </a:ext>
            </a:extLst>
          </p:cNvPr>
          <p:cNvPicPr>
            <a:picLocks noChangeAspect="1"/>
          </p:cNvPicPr>
          <p:nvPr/>
        </p:nvPicPr>
        <p:blipFill rotWithShape="1">
          <a:blip r:embed="rId10"/>
          <a:srcRect t="3458"/>
          <a:stretch/>
        </p:blipFill>
        <p:spPr>
          <a:xfrm>
            <a:off x="369569" y="5448300"/>
            <a:ext cx="17463189" cy="43594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0" name="Rectangle 29">
            <a:extLst>
              <a:ext uri="{FF2B5EF4-FFF2-40B4-BE49-F238E27FC236}">
                <a16:creationId xmlns:a16="http://schemas.microsoft.com/office/drawing/2014/main" id="{A247B98D-00FE-CA35-9319-67E993A243CE}"/>
              </a:ext>
            </a:extLst>
          </p:cNvPr>
          <p:cNvSpPr/>
          <p:nvPr/>
        </p:nvSpPr>
        <p:spPr>
          <a:xfrm>
            <a:off x="3046727" y="3565117"/>
            <a:ext cx="12420599" cy="1200329"/>
          </a:xfrm>
          <a:prstGeom prst="rect">
            <a:avLst/>
          </a:prstGeom>
          <a:solidFill>
            <a:schemeClr val="accent2">
              <a:lumMod val="20000"/>
              <a:lumOff val="80000"/>
            </a:schemeClr>
          </a:solidFill>
          <a:ln w="19050">
            <a:solidFill>
              <a:schemeClr val="accent2">
                <a:lumMod val="75000"/>
              </a:schemeClr>
            </a:solidFill>
            <a:prstDash val="lgDashDot"/>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spcBef>
                <a:spcPts val="600"/>
              </a:spcBef>
              <a:spcAft>
                <a:spcPts val="600"/>
              </a:spcAft>
            </a:pPr>
            <a:r>
              <a:rPr lang="en-US" sz="7200" dirty="0">
                <a:ln/>
                <a:latin typeface="Abadi Extra Light" panose="020B0204020104020204" pitchFamily="34" charset="0"/>
                <a:ea typeface="ADLaM Display" panose="02010000000000000000" pitchFamily="2" charset="0"/>
                <a:cs typeface="ADLaM Display" panose="02010000000000000000" pitchFamily="2" charset="0"/>
              </a:rPr>
              <a:t>The lizards are climbing a tree. </a:t>
            </a:r>
            <a:endParaRPr lang="en-US" sz="7200" cap="none" spc="0" dirty="0">
              <a:ln/>
              <a:effectLst/>
              <a:latin typeface="Abadi Extra Light" panose="020B0204020104020204" pitchFamily="34" charset="0"/>
            </a:endParaRPr>
          </a:p>
        </p:txBody>
      </p:sp>
      <p:sp>
        <p:nvSpPr>
          <p:cNvPr id="31" name="Oval 30">
            <a:extLst>
              <a:ext uri="{FF2B5EF4-FFF2-40B4-BE49-F238E27FC236}">
                <a16:creationId xmlns:a16="http://schemas.microsoft.com/office/drawing/2014/main" id="{2BCB7F63-F09A-FEB8-9BF2-6D1F50C6493B}"/>
              </a:ext>
            </a:extLst>
          </p:cNvPr>
          <p:cNvSpPr/>
          <p:nvPr/>
        </p:nvSpPr>
        <p:spPr>
          <a:xfrm>
            <a:off x="577668" y="5944074"/>
            <a:ext cx="3003732" cy="3863663"/>
          </a:xfrm>
          <a:prstGeom prst="ellipse">
            <a:avLst/>
          </a:prstGeom>
          <a:noFill/>
          <a:ln w="762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647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3">
              <a:lumMod val="20000"/>
              <a:lumOff val="80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20617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56411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C00000"/>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919730" y="1352969"/>
            <a:ext cx="14320270" cy="923330"/>
          </a:xfrm>
          <a:prstGeom prst="rect">
            <a:avLst/>
          </a:prstGeom>
        </p:spPr>
        <p:txBody>
          <a:bodyPr wrap="square" lIns="0" tIns="0" rIns="0" bIns="0" rtlCol="0" anchor="t">
            <a:spAutoFit/>
          </a:bodyPr>
          <a:lstStyle/>
          <a:p>
            <a:pPr algn="ctr">
              <a:spcBef>
                <a:spcPct val="0"/>
              </a:spcBef>
            </a:pPr>
            <a:r>
              <a:rPr lang="en-US" sz="6000" b="1" dirty="0">
                <a:solidFill>
                  <a:srgbClr val="C00000"/>
                </a:solidFill>
                <a:latin typeface="KG Primary Penmanship Bold"/>
              </a:rPr>
              <a:t>Think about the SOUNDS you have learnt.</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383" y="1270868"/>
            <a:ext cx="1397084" cy="1397084"/>
          </a:xfrm>
          <a:prstGeom prst="rect">
            <a:avLst/>
          </a:prstGeom>
        </p:spPr>
      </p:pic>
      <p:pic>
        <p:nvPicPr>
          <p:cNvPr id="20" name="Picture 19">
            <a:extLst>
              <a:ext uri="{FF2B5EF4-FFF2-40B4-BE49-F238E27FC236}">
                <a16:creationId xmlns:a16="http://schemas.microsoft.com/office/drawing/2014/main" id="{FB6E523E-6E0C-FC4F-8171-A1EEFF5C7CB7}"/>
              </a:ext>
            </a:extLst>
          </p:cNvPr>
          <p:cNvPicPr>
            <a:picLocks noChangeAspect="1"/>
          </p:cNvPicPr>
          <p:nvPr/>
        </p:nvPicPr>
        <p:blipFill>
          <a:blip r:embed="rId10"/>
          <a:stretch>
            <a:fillRect/>
          </a:stretch>
        </p:blipFill>
        <p:spPr>
          <a:xfrm rot="21210716">
            <a:off x="892471" y="3121941"/>
            <a:ext cx="5364515" cy="45201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1">
            <a:extLst>
              <a:ext uri="{FF2B5EF4-FFF2-40B4-BE49-F238E27FC236}">
                <a16:creationId xmlns:a16="http://schemas.microsoft.com/office/drawing/2014/main" id="{03EBAA1F-867D-BE23-2030-C90B5B1166F1}"/>
              </a:ext>
            </a:extLst>
          </p:cNvPr>
          <p:cNvPicPr>
            <a:picLocks noChangeAspect="1"/>
          </p:cNvPicPr>
          <p:nvPr/>
        </p:nvPicPr>
        <p:blipFill>
          <a:blip r:embed="rId11"/>
          <a:stretch>
            <a:fillRect/>
          </a:stretch>
        </p:blipFill>
        <p:spPr>
          <a:xfrm rot="660820">
            <a:off x="6806602" y="5569982"/>
            <a:ext cx="6434336" cy="38805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3">
            <a:extLst>
              <a:ext uri="{FF2B5EF4-FFF2-40B4-BE49-F238E27FC236}">
                <a16:creationId xmlns:a16="http://schemas.microsoft.com/office/drawing/2014/main" id="{382C9968-26EF-D430-3DA1-97743CFFD164}"/>
              </a:ext>
            </a:extLst>
          </p:cNvPr>
          <p:cNvPicPr>
            <a:picLocks noChangeAspect="1"/>
          </p:cNvPicPr>
          <p:nvPr/>
        </p:nvPicPr>
        <p:blipFill>
          <a:blip r:embed="rId12"/>
          <a:stretch>
            <a:fillRect/>
          </a:stretch>
        </p:blipFill>
        <p:spPr>
          <a:xfrm>
            <a:off x="10744200" y="2752008"/>
            <a:ext cx="6017104" cy="33644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55949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919730" y="1352969"/>
            <a:ext cx="13558270" cy="923330"/>
          </a:xfrm>
          <a:prstGeom prst="rect">
            <a:avLst/>
          </a:prstGeom>
        </p:spPr>
        <p:txBody>
          <a:bodyPr wrap="square" lIns="0" tIns="0" rIns="0" bIns="0" rtlCol="0" anchor="t">
            <a:spAutoFit/>
          </a:bodyPr>
          <a:lstStyle/>
          <a:p>
            <a:pPr algn="ctr">
              <a:spcBef>
                <a:spcPct val="0"/>
              </a:spcBef>
            </a:pPr>
            <a:r>
              <a:rPr lang="en-US" sz="6000" b="1" dirty="0">
                <a:solidFill>
                  <a:srgbClr val="C00000"/>
                </a:solidFill>
                <a:latin typeface="KG Primary Penmanship Bold"/>
              </a:rPr>
              <a:t>Match the word with the same sounds.</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383" y="1270868"/>
            <a:ext cx="1397084" cy="1397084"/>
          </a:xfrm>
          <a:prstGeom prst="rect">
            <a:avLst/>
          </a:prstGeom>
        </p:spPr>
      </p:pic>
      <p:pic>
        <p:nvPicPr>
          <p:cNvPr id="4" name="Picture 3">
            <a:extLst>
              <a:ext uri="{FF2B5EF4-FFF2-40B4-BE49-F238E27FC236}">
                <a16:creationId xmlns:a16="http://schemas.microsoft.com/office/drawing/2014/main" id="{E8CA842F-B8C7-A623-953D-348184C4AC59}"/>
              </a:ext>
            </a:extLst>
          </p:cNvPr>
          <p:cNvPicPr>
            <a:picLocks noChangeAspect="1"/>
          </p:cNvPicPr>
          <p:nvPr/>
        </p:nvPicPr>
        <p:blipFill>
          <a:blip r:embed="rId10"/>
          <a:stretch>
            <a:fillRect/>
          </a:stretch>
        </p:blipFill>
        <p:spPr>
          <a:xfrm>
            <a:off x="884218" y="2788430"/>
            <a:ext cx="16870381" cy="6648917"/>
          </a:xfrm>
          <a:prstGeom prst="rect">
            <a:avLst/>
          </a:prstGeom>
          <a:ln>
            <a:solidFill>
              <a:schemeClr val="tx1"/>
            </a:solidFill>
          </a:ln>
          <a:effectLst>
            <a:outerShdw blurRad="292100" dist="139700" dir="2700000" algn="tl" rotWithShape="0">
              <a:srgbClr val="333333">
                <a:alpha val="65000"/>
              </a:srgbClr>
            </a:outerShdw>
          </a:effectLst>
        </p:spPr>
      </p:pic>
      <p:cxnSp>
        <p:nvCxnSpPr>
          <p:cNvPr id="6" name="Straight Connector 5">
            <a:extLst>
              <a:ext uri="{FF2B5EF4-FFF2-40B4-BE49-F238E27FC236}">
                <a16:creationId xmlns:a16="http://schemas.microsoft.com/office/drawing/2014/main" id="{C92E4183-86CB-E3F2-D3D3-70F764CBFBAF}"/>
              </a:ext>
            </a:extLst>
          </p:cNvPr>
          <p:cNvCxnSpPr/>
          <p:nvPr/>
        </p:nvCxnSpPr>
        <p:spPr>
          <a:xfrm>
            <a:off x="3962400" y="3924300"/>
            <a:ext cx="9601200" cy="46482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9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849653"/>
            <a:ext cx="18320657"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919730" y="1352969"/>
            <a:ext cx="13558270" cy="923330"/>
          </a:xfrm>
          <a:prstGeom prst="rect">
            <a:avLst/>
          </a:prstGeom>
        </p:spPr>
        <p:txBody>
          <a:bodyPr wrap="square" lIns="0" tIns="0" rIns="0" bIns="0" rtlCol="0" anchor="t">
            <a:spAutoFit/>
          </a:bodyPr>
          <a:lstStyle/>
          <a:p>
            <a:pPr algn="ctr">
              <a:spcBef>
                <a:spcPct val="0"/>
              </a:spcBef>
            </a:pPr>
            <a:r>
              <a:rPr lang="en-US" sz="6000" b="1" dirty="0">
                <a:solidFill>
                  <a:srgbClr val="C00000"/>
                </a:solidFill>
                <a:latin typeface="KG Primary Penmanship Bold"/>
              </a:rPr>
              <a:t>Match the word with the same sounds.</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383" y="1270868"/>
            <a:ext cx="1397084" cy="1397084"/>
          </a:xfrm>
          <a:prstGeom prst="rect">
            <a:avLst/>
          </a:prstGeom>
        </p:spPr>
      </p:pic>
      <p:pic>
        <p:nvPicPr>
          <p:cNvPr id="4" name="Picture 3">
            <a:extLst>
              <a:ext uri="{FF2B5EF4-FFF2-40B4-BE49-F238E27FC236}">
                <a16:creationId xmlns:a16="http://schemas.microsoft.com/office/drawing/2014/main" id="{E8CA842F-B8C7-A623-953D-348184C4AC59}"/>
              </a:ext>
            </a:extLst>
          </p:cNvPr>
          <p:cNvPicPr>
            <a:picLocks noChangeAspect="1"/>
          </p:cNvPicPr>
          <p:nvPr/>
        </p:nvPicPr>
        <p:blipFill>
          <a:blip r:embed="rId10"/>
          <a:stretch>
            <a:fillRect/>
          </a:stretch>
        </p:blipFill>
        <p:spPr>
          <a:xfrm>
            <a:off x="884218" y="2788430"/>
            <a:ext cx="16870381" cy="6648917"/>
          </a:xfrm>
          <a:prstGeom prst="rect">
            <a:avLst/>
          </a:prstGeom>
          <a:ln>
            <a:solidFill>
              <a:schemeClr val="tx1"/>
            </a:solidFill>
          </a:ln>
          <a:effectLst>
            <a:outerShdw blurRad="292100" dist="139700" dir="2700000" algn="tl" rotWithShape="0">
              <a:srgbClr val="333333">
                <a:alpha val="65000"/>
              </a:srgbClr>
            </a:outerShdw>
          </a:effectLst>
        </p:spPr>
      </p:pic>
      <p:cxnSp>
        <p:nvCxnSpPr>
          <p:cNvPr id="6" name="Straight Connector 5">
            <a:extLst>
              <a:ext uri="{FF2B5EF4-FFF2-40B4-BE49-F238E27FC236}">
                <a16:creationId xmlns:a16="http://schemas.microsoft.com/office/drawing/2014/main" id="{C92E4183-86CB-E3F2-D3D3-70F764CBFBAF}"/>
              </a:ext>
            </a:extLst>
          </p:cNvPr>
          <p:cNvCxnSpPr/>
          <p:nvPr/>
        </p:nvCxnSpPr>
        <p:spPr>
          <a:xfrm>
            <a:off x="3962400" y="3924300"/>
            <a:ext cx="9601200" cy="464820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7" name="Group 8">
            <a:extLst>
              <a:ext uri="{FF2B5EF4-FFF2-40B4-BE49-F238E27FC236}">
                <a16:creationId xmlns:a16="http://schemas.microsoft.com/office/drawing/2014/main" id="{07D71129-AD9D-8B40-4159-F918AD681249}"/>
              </a:ext>
            </a:extLst>
          </p:cNvPr>
          <p:cNvGrpSpPr/>
          <p:nvPr/>
        </p:nvGrpSpPr>
        <p:grpSpPr>
          <a:xfrm>
            <a:off x="13997098" y="922878"/>
            <a:ext cx="3038402" cy="2216824"/>
            <a:chOff x="-1243201" y="-1827625"/>
            <a:chExt cx="7205848" cy="7204800"/>
          </a:xfrm>
          <a:solidFill>
            <a:schemeClr val="accent3">
              <a:lumMod val="50000"/>
            </a:schemeClr>
          </a:solidFill>
        </p:grpSpPr>
        <p:grpSp>
          <p:nvGrpSpPr>
            <p:cNvPr id="17" name="Group 9">
              <a:extLst>
                <a:ext uri="{FF2B5EF4-FFF2-40B4-BE49-F238E27FC236}">
                  <a16:creationId xmlns:a16="http://schemas.microsoft.com/office/drawing/2014/main" id="{B7AF1F30-45A2-748A-A8D8-7F536F35E66C}"/>
                </a:ext>
              </a:extLst>
            </p:cNvPr>
            <p:cNvGrpSpPr>
              <a:grpSpLocks noChangeAspect="1"/>
            </p:cNvGrpSpPr>
            <p:nvPr/>
          </p:nvGrpSpPr>
          <p:grpSpPr>
            <a:xfrm>
              <a:off x="-1243201" y="-1827625"/>
              <a:ext cx="7205848" cy="7204800"/>
              <a:chOff x="-1128415" y="-1658878"/>
              <a:chExt cx="6540524" cy="6539573"/>
            </a:xfrm>
            <a:grpFill/>
          </p:grpSpPr>
          <p:sp>
            <p:nvSpPr>
              <p:cNvPr id="19" name="Freeform 10">
                <a:extLst>
                  <a:ext uri="{FF2B5EF4-FFF2-40B4-BE49-F238E27FC236}">
                    <a16:creationId xmlns:a16="http://schemas.microsoft.com/office/drawing/2014/main" id="{C6C96FA9-E33A-F7FF-9FEA-30850E2C0936}"/>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chemeClr val="accent2">
                  <a:lumMod val="60000"/>
                  <a:lumOff val="40000"/>
                </a:schemeClr>
              </a:solidFill>
            </p:spPr>
            <p:txBody>
              <a:bodyPr/>
              <a:lstStyle/>
              <a:p>
                <a:endParaRPr lang="en-US" dirty="0"/>
              </a:p>
            </p:txBody>
          </p:sp>
        </p:grpSp>
        <p:sp>
          <p:nvSpPr>
            <p:cNvPr id="18" name="TextBox 11">
              <a:extLst>
                <a:ext uri="{FF2B5EF4-FFF2-40B4-BE49-F238E27FC236}">
                  <a16:creationId xmlns:a16="http://schemas.microsoft.com/office/drawing/2014/main" id="{31D2A818-481E-2242-2272-32E04F34A03B}"/>
                </a:ext>
              </a:extLst>
            </p:cNvPr>
            <p:cNvSpPr txBox="1"/>
            <p:nvPr/>
          </p:nvSpPr>
          <p:spPr>
            <a:xfrm>
              <a:off x="221603" y="-713301"/>
              <a:ext cx="4253307" cy="4801397"/>
            </a:xfrm>
            <a:prstGeom prst="rect">
              <a:avLst/>
            </a:prstGeom>
            <a:noFill/>
          </p:spPr>
          <p:txBody>
            <a:bodyPr wrap="square" lIns="0" tIns="0" rIns="0" bIns="0" rtlCol="0" anchor="t">
              <a:spAutoFit/>
            </a:bodyPr>
            <a:lstStyle/>
            <a:p>
              <a:pPr algn="ctr"/>
              <a:r>
                <a:rPr lang="en-US" sz="9600" b="1" dirty="0">
                  <a:solidFill>
                    <a:schemeClr val="accent2">
                      <a:lumMod val="75000"/>
                    </a:schemeClr>
                  </a:solidFill>
                  <a:latin typeface="Open Sans Extra Bold"/>
                </a:rPr>
                <a:t>51</a:t>
              </a:r>
            </a:p>
          </p:txBody>
        </p:sp>
      </p:grpSp>
      <p:cxnSp>
        <p:nvCxnSpPr>
          <p:cNvPr id="21" name="Straight Connector 20">
            <a:extLst>
              <a:ext uri="{FF2B5EF4-FFF2-40B4-BE49-F238E27FC236}">
                <a16:creationId xmlns:a16="http://schemas.microsoft.com/office/drawing/2014/main" id="{D00AEC1A-0EFD-CDC7-0B58-D6ABF1152F2E}"/>
              </a:ext>
            </a:extLst>
          </p:cNvPr>
          <p:cNvCxnSpPr>
            <a:cxnSpLocks/>
          </p:cNvCxnSpPr>
          <p:nvPr/>
        </p:nvCxnSpPr>
        <p:spPr>
          <a:xfrm flipV="1">
            <a:off x="5715000" y="3964424"/>
            <a:ext cx="7888326" cy="164680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4B8D227-FBDD-7AE9-8FC0-9AF943D7A4D2}"/>
              </a:ext>
            </a:extLst>
          </p:cNvPr>
          <p:cNvCxnSpPr>
            <a:cxnSpLocks/>
          </p:cNvCxnSpPr>
          <p:nvPr/>
        </p:nvCxnSpPr>
        <p:spPr>
          <a:xfrm flipV="1">
            <a:off x="4343400" y="5372100"/>
            <a:ext cx="9067800" cy="175260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6724057-8188-3581-7518-E30B18EB896E}"/>
              </a:ext>
            </a:extLst>
          </p:cNvPr>
          <p:cNvCxnSpPr>
            <a:cxnSpLocks/>
          </p:cNvCxnSpPr>
          <p:nvPr/>
        </p:nvCxnSpPr>
        <p:spPr>
          <a:xfrm flipV="1">
            <a:off x="4343400" y="6972300"/>
            <a:ext cx="8970149" cy="1659047"/>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76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2400" y="1104900"/>
            <a:ext cx="17983200" cy="8991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sp>
      <p:sp>
        <p:nvSpPr>
          <p:cNvPr id="6" name="TextBox 6"/>
          <p:cNvSpPr txBox="1"/>
          <p:nvPr/>
        </p:nvSpPr>
        <p:spPr>
          <a:xfrm>
            <a:off x="2351752" y="805014"/>
            <a:ext cx="12954000" cy="2110193"/>
          </a:xfrm>
          <a:prstGeom prst="rect">
            <a:avLst/>
          </a:prstGeom>
        </p:spPr>
        <p:txBody>
          <a:bodyPr wrap="square" lIns="0" tIns="0" rIns="0" bIns="0" rtlCol="0" anchor="t">
            <a:spAutoFit/>
          </a:bodyPr>
          <a:lstStyle/>
          <a:p>
            <a:pPr algn="ctr">
              <a:lnSpc>
                <a:spcPts val="18096"/>
              </a:lnSpc>
              <a:spcBef>
                <a:spcPct val="0"/>
              </a:spcBef>
            </a:pPr>
            <a:r>
              <a:rPr lang="en-US" sz="9600" b="1" dirty="0">
                <a:solidFill>
                  <a:srgbClr val="C00000"/>
                </a:solidFill>
                <a:latin typeface="Jumble" panose="02000503000000020004" pitchFamily="2" charset="0"/>
              </a:rPr>
              <a:t> </a:t>
            </a:r>
            <a:r>
              <a:rPr lang="en-US" sz="9600" dirty="0"/>
              <a:t>Game: </a:t>
            </a:r>
            <a:r>
              <a:rPr lang="en-US" sz="9600" b="1" dirty="0">
                <a:solidFill>
                  <a:srgbClr val="C00000"/>
                </a:solidFill>
                <a:latin typeface="Jumble" panose="02000503000000020004" pitchFamily="2" charset="0"/>
              </a:rPr>
              <a:t>PASS THE BALL</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4" name="Picture 3" descr="A group of kids playing with a ball&#10;&#10;Description automatically generated">
            <a:extLst>
              <a:ext uri="{FF2B5EF4-FFF2-40B4-BE49-F238E27FC236}">
                <a16:creationId xmlns:a16="http://schemas.microsoft.com/office/drawing/2014/main" id="{04E9D6CF-A648-FE03-E4F3-09C7704A7DD3}"/>
              </a:ext>
            </a:extLst>
          </p:cNvPr>
          <p:cNvPicPr>
            <a:picLocks noChangeAspect="1"/>
          </p:cNvPicPr>
          <p:nvPr/>
        </p:nvPicPr>
        <p:blipFill rotWithShape="1">
          <a:blip r:embed="rId8">
            <a:extLst>
              <a:ext uri="{28A0092B-C50C-407E-A947-70E740481C1C}">
                <a14:useLocalDpi xmlns:a14="http://schemas.microsoft.com/office/drawing/2010/main" val="0"/>
              </a:ext>
            </a:extLst>
          </a:blip>
          <a:srcRect l="3572"/>
          <a:stretch/>
        </p:blipFill>
        <p:spPr>
          <a:xfrm>
            <a:off x="5410200" y="3142847"/>
            <a:ext cx="8458200" cy="6561057"/>
          </a:xfrm>
          <a:prstGeom prst="rect">
            <a:avLst/>
          </a:prstGeom>
          <a:ln>
            <a:noFill/>
          </a:ln>
          <a:effectLst>
            <a:softEdge rad="112500"/>
          </a:effectLst>
        </p:spPr>
      </p:pic>
    </p:spTree>
    <p:extLst>
      <p:ext uri="{BB962C8B-B14F-4D97-AF65-F5344CB8AC3E}">
        <p14:creationId xmlns:p14="http://schemas.microsoft.com/office/powerpoint/2010/main" val="2844657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23282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922878"/>
            <a:ext cx="18330836" cy="936412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95000"/>
            </a:schemeClr>
          </a:solidFill>
        </p:spPr>
      </p:sp>
      <p:sp>
        <p:nvSpPr>
          <p:cNvPr id="6" name="TextBox 6"/>
          <p:cNvSpPr txBox="1"/>
          <p:nvPr/>
        </p:nvSpPr>
        <p:spPr>
          <a:xfrm>
            <a:off x="1371566" y="1651878"/>
            <a:ext cx="4877005"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Homework</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112" y="1485900"/>
            <a:ext cx="1397084" cy="1397084"/>
          </a:xfrm>
          <a:prstGeom prst="rect">
            <a:avLst/>
          </a:prstGeom>
        </p:spPr>
      </p:pic>
      <p:pic>
        <p:nvPicPr>
          <p:cNvPr id="1026" name="Picture 2" descr="Student doing homework Vectors &amp; Illustrations for Free Download | Freepik">
            <a:extLst>
              <a:ext uri="{FF2B5EF4-FFF2-40B4-BE49-F238E27FC236}">
                <a16:creationId xmlns:a16="http://schemas.microsoft.com/office/drawing/2014/main" id="{7261A57E-9E9D-5422-CD22-F5966DF63B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95040" y="2292099"/>
            <a:ext cx="6044265" cy="570280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5D985A-D240-5306-FDC1-B2F3C11F107A}"/>
              </a:ext>
            </a:extLst>
          </p:cNvPr>
          <p:cNvSpPr txBox="1"/>
          <p:nvPr/>
        </p:nvSpPr>
        <p:spPr>
          <a:xfrm>
            <a:off x="409676" y="3529724"/>
            <a:ext cx="10936670" cy="3724096"/>
          </a:xfrm>
          <a:prstGeom prst="rect">
            <a:avLst/>
          </a:prstGeom>
          <a:noFill/>
        </p:spPr>
        <p:txBody>
          <a:bodyPr wrap="square">
            <a:spAutoFit/>
          </a:bodyPr>
          <a:lstStyle/>
          <a:p>
            <a:pPr marL="342900" marR="0" lvl="0" indent="-342900" algn="just">
              <a:spcBef>
                <a:spcPts val="1200"/>
              </a:spcBef>
              <a:spcAft>
                <a:spcPts val="1200"/>
              </a:spcAft>
              <a:buClr>
                <a:srgbClr val="000000"/>
              </a:buClr>
              <a:buFont typeface="Wingdings" panose="05000000000000000000" pitchFamily="2" charset="2"/>
              <a:buChar char="Ø"/>
            </a:pPr>
            <a:r>
              <a:rPr lang="en-US" sz="4000" dirty="0">
                <a:solidFill>
                  <a:srgbClr val="000000"/>
                </a:solidFill>
                <a:effectLst/>
                <a:latin typeface="Times New Roman" panose="02020603050405020304" pitchFamily="18" charset="0"/>
                <a:ea typeface="Calibri" panose="020F0502020204030204" pitchFamily="34" charset="0"/>
              </a:rPr>
              <a:t> </a:t>
            </a:r>
            <a:r>
              <a:rPr lang="en-US" sz="4400" dirty="0">
                <a:solidFill>
                  <a:srgbClr val="000000"/>
                </a:solidFill>
                <a:effectLst/>
                <a:latin typeface="STXinwei" panose="02010800040101010101" pitchFamily="2" charset="-122"/>
                <a:ea typeface="STXinwei" panose="02010800040101010101" pitchFamily="2" charset="-122"/>
              </a:rPr>
              <a:t>Learn new words by heart. </a:t>
            </a:r>
            <a:endParaRPr lang="en-US" sz="3200" dirty="0">
              <a:effectLst/>
              <a:latin typeface="STXinwei" panose="02010800040101010101" pitchFamily="2" charset="-122"/>
              <a:ea typeface="STXinwei" panose="02010800040101010101" pitchFamily="2" charset="-122"/>
            </a:endParaRPr>
          </a:p>
          <a:p>
            <a:pPr marL="342900" marR="0" lvl="0" indent="-342900" algn="just">
              <a:spcBef>
                <a:spcPts val="1200"/>
              </a:spcBef>
              <a:spcAft>
                <a:spcPts val="1200"/>
              </a:spcAft>
              <a:buClr>
                <a:srgbClr val="000000"/>
              </a:buClr>
              <a:buFont typeface="Wingdings" panose="05000000000000000000" pitchFamily="2" charset="2"/>
              <a:buChar char="Ø"/>
            </a:pPr>
            <a:r>
              <a:rPr lang="en-US" sz="4400" dirty="0">
                <a:solidFill>
                  <a:srgbClr val="000000"/>
                </a:solidFill>
                <a:effectLst/>
                <a:latin typeface="STXinwei" panose="02010800040101010101" pitchFamily="2" charset="-122"/>
                <a:ea typeface="STXinwei" panose="02010800040101010101" pitchFamily="2" charset="-122"/>
              </a:rPr>
              <a:t> Do the exercises in Workbook page 51.</a:t>
            </a:r>
            <a:endParaRPr lang="en-US" sz="3200" dirty="0">
              <a:effectLst/>
              <a:latin typeface="STXinwei" panose="02010800040101010101" pitchFamily="2" charset="-122"/>
              <a:ea typeface="STXinwei" panose="02010800040101010101" pitchFamily="2" charset="-122"/>
            </a:endParaRPr>
          </a:p>
          <a:p>
            <a:pPr marL="285750" indent="-285750">
              <a:spcBef>
                <a:spcPts val="1200"/>
              </a:spcBef>
              <a:spcAft>
                <a:spcPts val="1200"/>
              </a:spcAft>
              <a:buFont typeface="Wingdings" panose="05000000000000000000" pitchFamily="2" charset="2"/>
              <a:buChar char="Ø"/>
            </a:pPr>
            <a:r>
              <a:rPr lang="en-US" sz="4400" dirty="0">
                <a:solidFill>
                  <a:srgbClr val="000000"/>
                </a:solidFill>
                <a:effectLst/>
                <a:latin typeface="STXinwei" panose="02010800040101010101" pitchFamily="2" charset="-122"/>
                <a:ea typeface="STXinwei" panose="02010800040101010101" pitchFamily="2" charset="-122"/>
              </a:rPr>
              <a:t> Prepare for the next lesson </a:t>
            </a:r>
          </a:p>
          <a:p>
            <a:pPr>
              <a:spcBef>
                <a:spcPts val="1200"/>
              </a:spcBef>
              <a:spcAft>
                <a:spcPts val="1200"/>
              </a:spcAft>
            </a:pPr>
            <a:r>
              <a:rPr lang="en-US" sz="4400" dirty="0">
                <a:solidFill>
                  <a:srgbClr val="000000"/>
                </a:solidFill>
                <a:latin typeface="STXinwei" panose="02010800040101010101" pitchFamily="2" charset="-122"/>
                <a:ea typeface="STXinwei" panose="02010800040101010101" pitchFamily="2" charset="-122"/>
              </a:rPr>
              <a:t>    </a:t>
            </a:r>
            <a:r>
              <a:rPr lang="en-US" sz="4400" dirty="0">
                <a:solidFill>
                  <a:srgbClr val="000000"/>
                </a:solidFill>
                <a:effectLst/>
                <a:latin typeface="STXinwei" panose="02010800040101010101" pitchFamily="2" charset="-122"/>
                <a:ea typeface="STXinwei" panose="02010800040101010101" pitchFamily="2" charset="-122"/>
              </a:rPr>
              <a:t>(Fluency 2-  Period 1).</a:t>
            </a:r>
            <a:endParaRPr lang="en-US" sz="4400" dirty="0">
              <a:latin typeface="STXinwei" panose="02010800040101010101" pitchFamily="2" charset="-122"/>
              <a:ea typeface="STXinwei" panose="02010800040101010101" pitchFamily="2" charset="-122"/>
            </a:endParaRPr>
          </a:p>
        </p:txBody>
      </p:sp>
    </p:spTree>
    <p:extLst>
      <p:ext uri="{BB962C8B-B14F-4D97-AF65-F5344CB8AC3E}">
        <p14:creationId xmlns:p14="http://schemas.microsoft.com/office/powerpoint/2010/main" val="3973208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485900"/>
            <a:ext cx="16230600" cy="8229600"/>
            <a:chOff x="0" y="0"/>
            <a:chExt cx="4274726" cy="2167467"/>
          </a:xfrm>
          <a:solidFill>
            <a:schemeClr val="bg1">
              <a:lumMod val="95000"/>
            </a:schemeClr>
          </a:solidFill>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636667" y="1552847"/>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134311" y="1216104"/>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00B05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00B05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00B050"/>
                </a:solidFill>
                <a:latin typeface="Sniglet"/>
              </a:rPr>
              <a:t>Julie</a:t>
            </a:r>
          </a:p>
        </p:txBody>
      </p:sp>
    </p:spTree>
    <p:extLst>
      <p:ext uri="{BB962C8B-B14F-4D97-AF65-F5344CB8AC3E}">
        <p14:creationId xmlns:p14="http://schemas.microsoft.com/office/powerpoint/2010/main" val="2682958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FFC07A"/>
            </a:solidFill>
          </p:spPr>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a:solidFill>
                  <a:srgbClr val="000000"/>
                </a:solidFill>
                <a:latin typeface="Tenor Sans"/>
              </a:rPr>
              <a:t>Thank You!</a:t>
            </a:r>
          </a:p>
        </p:txBody>
      </p:sp>
      <p:sp>
        <p:nvSpPr>
          <p:cNvPr id="10" name="TextBox 10"/>
          <p:cNvSpPr txBox="1"/>
          <p:nvPr/>
        </p:nvSpPr>
        <p:spPr>
          <a:xfrm>
            <a:off x="3385815" y="6380547"/>
            <a:ext cx="7277469" cy="666750"/>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28690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9">
            <a:extLst>
              <a:ext uri="{FF2B5EF4-FFF2-40B4-BE49-F238E27FC236}">
                <a16:creationId xmlns:a16="http://schemas.microsoft.com/office/drawing/2014/main" id="{4362F392-2F42-53C2-DD81-3E06785CB807}"/>
              </a:ext>
            </a:extLst>
          </p:cNvPr>
          <p:cNvPicPr>
            <a:picLocks noChangeAspect="1"/>
          </p:cNvPicPr>
          <p:nvPr/>
        </p:nvPicPr>
        <p:blipFill>
          <a:blip r:embed="rId15"/>
          <a:srcRect/>
          <a:stretch>
            <a:fillRect/>
          </a:stretch>
        </p:blipFill>
        <p:spPr>
          <a:xfrm>
            <a:off x="1171815" y="1631477"/>
            <a:ext cx="1235400" cy="1655435"/>
          </a:xfrm>
          <a:prstGeom prst="rect">
            <a:avLst/>
          </a:prstGeom>
        </p:spPr>
      </p:pic>
      <p:grpSp>
        <p:nvGrpSpPr>
          <p:cNvPr id="4" name="Group 10">
            <a:extLst>
              <a:ext uri="{FF2B5EF4-FFF2-40B4-BE49-F238E27FC236}">
                <a16:creationId xmlns:a16="http://schemas.microsoft.com/office/drawing/2014/main" id="{93F2F970-1D3E-24C2-A8FA-C443274E4A94}"/>
              </a:ext>
            </a:extLst>
          </p:cNvPr>
          <p:cNvGrpSpPr/>
          <p:nvPr/>
        </p:nvGrpSpPr>
        <p:grpSpPr>
          <a:xfrm>
            <a:off x="14526892" y="1381903"/>
            <a:ext cx="2752994" cy="1510614"/>
            <a:chOff x="0" y="0"/>
            <a:chExt cx="5507640" cy="3144349"/>
          </a:xfrm>
        </p:grpSpPr>
        <p:pic>
          <p:nvPicPr>
            <p:cNvPr id="17" name="Picture 11">
              <a:extLst>
                <a:ext uri="{FF2B5EF4-FFF2-40B4-BE49-F238E27FC236}">
                  <a16:creationId xmlns:a16="http://schemas.microsoft.com/office/drawing/2014/main" id="{1205E5DE-CF74-92E4-6085-FC84FC6CFD76}"/>
                </a:ext>
              </a:extLst>
            </p:cNvPr>
            <p:cNvPicPr>
              <a:picLocks noChangeAspect="1"/>
            </p:cNvPicPr>
            <p:nvPr/>
          </p:nvPicPr>
          <p:blipFill>
            <a:blip r:embed="rId16"/>
            <a:srcRect/>
            <a:stretch>
              <a:fillRect/>
            </a:stretch>
          </p:blipFill>
          <p:spPr>
            <a:xfrm>
              <a:off x="0" y="0"/>
              <a:ext cx="5240582" cy="3144349"/>
            </a:xfrm>
            <a:prstGeom prst="rect">
              <a:avLst/>
            </a:prstGeom>
          </p:spPr>
        </p:pic>
        <p:pic>
          <p:nvPicPr>
            <p:cNvPr id="18" name="Picture 12">
              <a:extLst>
                <a:ext uri="{FF2B5EF4-FFF2-40B4-BE49-F238E27FC236}">
                  <a16:creationId xmlns:a16="http://schemas.microsoft.com/office/drawing/2014/main" id="{E9DD5ABC-54E1-D9A3-DAD5-2D3D6EE3B056}"/>
                </a:ext>
              </a:extLst>
            </p:cNvPr>
            <p:cNvPicPr>
              <a:picLocks noChangeAspect="1"/>
            </p:cNvPicPr>
            <p:nvPr/>
          </p:nvPicPr>
          <p:blipFill>
            <a:blip r:embed="rId17"/>
            <a:srcRect t="773" b="773"/>
            <a:stretch>
              <a:fillRect/>
            </a:stretch>
          </p:blipFill>
          <p:spPr>
            <a:xfrm>
              <a:off x="3043557" y="0"/>
              <a:ext cx="2464083" cy="294990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09816"/>
            <a:ext cx="18288000" cy="9353676"/>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sp>
        <p:nvSpPr>
          <p:cNvPr id="6" name="TextBox 6"/>
          <p:cNvSpPr txBox="1"/>
          <p:nvPr/>
        </p:nvSpPr>
        <p:spPr>
          <a:xfrm>
            <a:off x="3364690" y="549722"/>
            <a:ext cx="11201400" cy="2065887"/>
          </a:xfrm>
          <a:prstGeom prst="rect">
            <a:avLst/>
          </a:prstGeom>
        </p:spPr>
        <p:txBody>
          <a:bodyPr wrap="square" lIns="0" tIns="0" rIns="0" bIns="0" rtlCol="0" anchor="t">
            <a:spAutoFit/>
          </a:bodyPr>
          <a:lstStyle/>
          <a:p>
            <a:pPr algn="ctr">
              <a:lnSpc>
                <a:spcPts val="18096"/>
              </a:lnSpc>
              <a:spcBef>
                <a:spcPct val="0"/>
              </a:spcBef>
            </a:pPr>
            <a:r>
              <a:rPr lang="en-US" sz="9600" dirty="0">
                <a:latin typeface="KG Primary Penmanship Bold"/>
              </a:rPr>
              <a:t>Game: </a:t>
            </a:r>
            <a:r>
              <a:rPr lang="en-US" sz="96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BINGO</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aphicFrame>
        <p:nvGraphicFramePr>
          <p:cNvPr id="2" name="Table 4">
            <a:extLst>
              <a:ext uri="{FF2B5EF4-FFF2-40B4-BE49-F238E27FC236}">
                <a16:creationId xmlns:a16="http://schemas.microsoft.com/office/drawing/2014/main" id="{55CEF9C3-143A-AF75-24EC-883687E1E3F9}"/>
              </a:ext>
            </a:extLst>
          </p:cNvPr>
          <p:cNvGraphicFramePr>
            <a:graphicFrameLocks noGrp="1"/>
          </p:cNvGraphicFramePr>
          <p:nvPr>
            <p:extLst>
              <p:ext uri="{D42A27DB-BD31-4B8C-83A1-F6EECF244321}">
                <p14:modId xmlns:p14="http://schemas.microsoft.com/office/powerpoint/2010/main" val="2426570279"/>
              </p:ext>
            </p:extLst>
          </p:nvPr>
        </p:nvGraphicFramePr>
        <p:xfrm>
          <a:off x="2649247" y="2853877"/>
          <a:ext cx="13106400" cy="6883401"/>
        </p:xfrm>
        <a:graphic>
          <a:graphicData uri="http://schemas.openxmlformats.org/drawingml/2006/table">
            <a:tbl>
              <a:tblPr firstRow="1" bandRow="1">
                <a:tableStyleId>{8A107856-5554-42FB-B03E-39F5DBC370BA}</a:tableStyleId>
              </a:tblPr>
              <a:tblGrid>
                <a:gridCol w="4368800">
                  <a:extLst>
                    <a:ext uri="{9D8B030D-6E8A-4147-A177-3AD203B41FA5}">
                      <a16:colId xmlns:a16="http://schemas.microsoft.com/office/drawing/2014/main" val="2234543598"/>
                    </a:ext>
                  </a:extLst>
                </a:gridCol>
                <a:gridCol w="4368800">
                  <a:extLst>
                    <a:ext uri="{9D8B030D-6E8A-4147-A177-3AD203B41FA5}">
                      <a16:colId xmlns:a16="http://schemas.microsoft.com/office/drawing/2014/main" val="36128325"/>
                    </a:ext>
                  </a:extLst>
                </a:gridCol>
                <a:gridCol w="4368800">
                  <a:extLst>
                    <a:ext uri="{9D8B030D-6E8A-4147-A177-3AD203B41FA5}">
                      <a16:colId xmlns:a16="http://schemas.microsoft.com/office/drawing/2014/main" val="2155978980"/>
                    </a:ext>
                  </a:extLst>
                </a:gridCol>
              </a:tblGrid>
              <a:tr h="2294467">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84431831"/>
                  </a:ext>
                </a:extLst>
              </a:tr>
              <a:tr h="2294467">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658397055"/>
                  </a:ext>
                </a:extLst>
              </a:tr>
              <a:tr h="2294467">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50211740"/>
                  </a:ext>
                </a:extLst>
              </a:tr>
            </a:tbl>
          </a:graphicData>
        </a:graphic>
      </p:graphicFrame>
    </p:spTree>
    <p:extLst>
      <p:ext uri="{BB962C8B-B14F-4D97-AF65-F5344CB8AC3E}">
        <p14:creationId xmlns:p14="http://schemas.microsoft.com/office/powerpoint/2010/main" val="114838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202542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371600" y="531278"/>
            <a:ext cx="110490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Say.</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53" y="1276901"/>
            <a:ext cx="1397084" cy="1397084"/>
          </a:xfrm>
          <a:prstGeom prst="rect">
            <a:avLst/>
          </a:prstGeom>
        </p:spPr>
      </p:pic>
      <p:sp>
        <p:nvSpPr>
          <p:cNvPr id="20" name="Rectangle 19">
            <a:extLst>
              <a:ext uri="{FF2B5EF4-FFF2-40B4-BE49-F238E27FC236}">
                <a16:creationId xmlns:a16="http://schemas.microsoft.com/office/drawing/2014/main" id="{79363BA2-557C-7D05-AD4E-7A0DCCC031BD}"/>
              </a:ext>
            </a:extLst>
          </p:cNvPr>
          <p:cNvSpPr/>
          <p:nvPr/>
        </p:nvSpPr>
        <p:spPr>
          <a:xfrm>
            <a:off x="1676400" y="4991100"/>
            <a:ext cx="5392755" cy="1862048"/>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11500" b="0" cap="none" spc="0" dirty="0">
                <a:ln w="0"/>
                <a:solidFill>
                  <a:schemeClr val="bg1"/>
                </a:solidFill>
                <a:effectLst>
                  <a:outerShdw blurRad="38100" dist="19050" dir="2700000" algn="tl" rotWithShape="0">
                    <a:schemeClr val="dk1">
                      <a:alpha val="40000"/>
                    </a:schemeClr>
                  </a:outerShdw>
                </a:effectLst>
              </a:rPr>
              <a:t>math</a:t>
            </a:r>
          </a:p>
        </p:txBody>
      </p:sp>
      <p:pic>
        <p:nvPicPr>
          <p:cNvPr id="22" name="Picture 21">
            <a:extLst>
              <a:ext uri="{FF2B5EF4-FFF2-40B4-BE49-F238E27FC236}">
                <a16:creationId xmlns:a16="http://schemas.microsoft.com/office/drawing/2014/main" id="{EEA83761-7B83-5D07-9DD1-0100E7316209}"/>
              </a:ext>
            </a:extLst>
          </p:cNvPr>
          <p:cNvPicPr>
            <a:picLocks noChangeAspect="1"/>
          </p:cNvPicPr>
          <p:nvPr/>
        </p:nvPicPr>
        <p:blipFill>
          <a:blip r:embed="rId10"/>
          <a:stretch>
            <a:fillRect/>
          </a:stretch>
        </p:blipFill>
        <p:spPr>
          <a:xfrm>
            <a:off x="8458200" y="2095500"/>
            <a:ext cx="8856501" cy="75366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359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371600" y="531278"/>
            <a:ext cx="110490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Say.</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53" y="1276901"/>
            <a:ext cx="1397084" cy="1397084"/>
          </a:xfrm>
          <a:prstGeom prst="rect">
            <a:avLst/>
          </a:prstGeom>
        </p:spPr>
      </p:pic>
      <p:sp>
        <p:nvSpPr>
          <p:cNvPr id="20" name="Rectangle 19">
            <a:extLst>
              <a:ext uri="{FF2B5EF4-FFF2-40B4-BE49-F238E27FC236}">
                <a16:creationId xmlns:a16="http://schemas.microsoft.com/office/drawing/2014/main" id="{79363BA2-557C-7D05-AD4E-7A0DCCC031BD}"/>
              </a:ext>
            </a:extLst>
          </p:cNvPr>
          <p:cNvSpPr/>
          <p:nvPr/>
        </p:nvSpPr>
        <p:spPr>
          <a:xfrm>
            <a:off x="1676400" y="4991100"/>
            <a:ext cx="5392755" cy="1862048"/>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11500" b="0" cap="none" spc="0" dirty="0">
                <a:ln w="0"/>
                <a:solidFill>
                  <a:schemeClr val="bg1"/>
                </a:solidFill>
                <a:effectLst>
                  <a:outerShdw blurRad="38100" dist="19050" dir="2700000" algn="tl" rotWithShape="0">
                    <a:schemeClr val="dk1">
                      <a:alpha val="40000"/>
                    </a:schemeClr>
                  </a:outerShdw>
                </a:effectLst>
              </a:rPr>
              <a:t>P.E.</a:t>
            </a:r>
          </a:p>
        </p:txBody>
      </p:sp>
      <p:pic>
        <p:nvPicPr>
          <p:cNvPr id="4" name="Picture 3">
            <a:extLst>
              <a:ext uri="{FF2B5EF4-FFF2-40B4-BE49-F238E27FC236}">
                <a16:creationId xmlns:a16="http://schemas.microsoft.com/office/drawing/2014/main" id="{04BA836C-6ABD-CD4B-2AEF-2868D1E7461F}"/>
              </a:ext>
            </a:extLst>
          </p:cNvPr>
          <p:cNvPicPr>
            <a:picLocks noChangeAspect="1"/>
          </p:cNvPicPr>
          <p:nvPr/>
        </p:nvPicPr>
        <p:blipFill>
          <a:blip r:embed="rId10"/>
          <a:stretch>
            <a:fillRect/>
          </a:stretch>
        </p:blipFill>
        <p:spPr>
          <a:xfrm>
            <a:off x="8640837" y="2360672"/>
            <a:ext cx="8933854" cy="68879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770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371600" y="531278"/>
            <a:ext cx="110490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Look and Say.</a:t>
            </a:r>
            <a:endParaRPr lang="en-US" sz="8000" b="1" dirty="0">
              <a:solidFill>
                <a:srgbClr val="C00000"/>
              </a:solidFill>
              <a:latin typeface="KG Primary Penmanship Bold"/>
            </a:endParaRP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53" y="1276901"/>
            <a:ext cx="1397084" cy="1397084"/>
          </a:xfrm>
          <a:prstGeom prst="rect">
            <a:avLst/>
          </a:prstGeom>
        </p:spPr>
      </p:pic>
      <p:sp>
        <p:nvSpPr>
          <p:cNvPr id="20" name="Rectangle 19">
            <a:extLst>
              <a:ext uri="{FF2B5EF4-FFF2-40B4-BE49-F238E27FC236}">
                <a16:creationId xmlns:a16="http://schemas.microsoft.com/office/drawing/2014/main" id="{79363BA2-557C-7D05-AD4E-7A0DCCC031BD}"/>
              </a:ext>
            </a:extLst>
          </p:cNvPr>
          <p:cNvSpPr/>
          <p:nvPr/>
        </p:nvSpPr>
        <p:spPr>
          <a:xfrm>
            <a:off x="715311" y="4914900"/>
            <a:ext cx="7772400" cy="1862048"/>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11500" b="0" cap="none" spc="0" dirty="0">
                <a:ln w="0"/>
                <a:solidFill>
                  <a:schemeClr val="bg1"/>
                </a:solidFill>
                <a:effectLst>
                  <a:outerShdw blurRad="38100" dist="19050" dir="2700000" algn="tl" rotWithShape="0">
                    <a:schemeClr val="dk1">
                      <a:alpha val="40000"/>
                    </a:schemeClr>
                  </a:outerShdw>
                </a:effectLst>
              </a:rPr>
              <a:t>Vietnamese</a:t>
            </a:r>
          </a:p>
        </p:txBody>
      </p:sp>
      <p:pic>
        <p:nvPicPr>
          <p:cNvPr id="4" name="Picture 3">
            <a:extLst>
              <a:ext uri="{FF2B5EF4-FFF2-40B4-BE49-F238E27FC236}">
                <a16:creationId xmlns:a16="http://schemas.microsoft.com/office/drawing/2014/main" id="{E1456203-72ED-60C1-33EB-ED9D7F58E702}"/>
              </a:ext>
            </a:extLst>
          </p:cNvPr>
          <p:cNvPicPr>
            <a:picLocks noChangeAspect="1"/>
          </p:cNvPicPr>
          <p:nvPr/>
        </p:nvPicPr>
        <p:blipFill>
          <a:blip r:embed="rId10"/>
          <a:stretch>
            <a:fillRect/>
          </a:stretch>
        </p:blipFill>
        <p:spPr>
          <a:xfrm>
            <a:off x="9434492" y="2358339"/>
            <a:ext cx="7910032" cy="64126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8131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1647</TotalTime>
  <Words>945</Words>
  <Application>Microsoft Office PowerPoint</Application>
  <PresentationFormat>Custom</PresentationFormat>
  <Paragraphs>178</Paragraphs>
  <Slides>37</Slides>
  <Notes>35</Notes>
  <HiddenSlides>0</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37</vt:i4>
      </vt:variant>
    </vt:vector>
  </HeadingPairs>
  <TitlesOfParts>
    <vt:vector size="54" baseType="lpstr">
      <vt:lpstr>Jumble</vt:lpstr>
      <vt:lpstr>Arial</vt:lpstr>
      <vt:lpstr>Sniglet</vt:lpstr>
      <vt:lpstr>ADLaM Display</vt:lpstr>
      <vt:lpstr>Abadi Extra Light</vt:lpstr>
      <vt:lpstr>Wingdings</vt:lpstr>
      <vt:lpstr>Symbol</vt:lpstr>
      <vt:lpstr>Times New Roman</vt:lpstr>
      <vt:lpstr>MyriadPro-Light</vt:lpstr>
      <vt:lpstr>KG Primary Penmanship Bold</vt:lpstr>
      <vt:lpstr>STXinwei</vt:lpstr>
      <vt:lpstr>Calibri</vt:lpstr>
      <vt:lpstr>Nunito Sans Regular</vt:lpstr>
      <vt:lpstr>Tenor Sans</vt:lpstr>
      <vt:lpstr>Fredoka One</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34</cp:revision>
  <dcterms:created xsi:type="dcterms:W3CDTF">2006-08-16T00:00:00Z</dcterms:created>
  <dcterms:modified xsi:type="dcterms:W3CDTF">2023-08-10T12:42:55Z</dcterms:modified>
  <dc:identifier>DAFV1pFi9-g</dc:identifier>
</cp:coreProperties>
</file>